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79" r:id="rId2"/>
    <p:sldId id="299" r:id="rId3"/>
    <p:sldId id="256" r:id="rId4"/>
    <p:sldId id="328" r:id="rId5"/>
    <p:sldId id="332" r:id="rId6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CC66"/>
    <a:srgbClr val="FFFF66"/>
    <a:srgbClr val="D3F11F"/>
    <a:srgbClr val="5C5736"/>
    <a:srgbClr val="FFFFCC"/>
    <a:srgbClr val="F4B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3" autoAdjust="0"/>
    <p:restoredTop sz="94728" autoAdjust="0"/>
  </p:normalViewPr>
  <p:slideViewPr>
    <p:cSldViewPr>
      <p:cViewPr varScale="1">
        <p:scale>
          <a:sx n="97" d="100"/>
          <a:sy n="97" d="100"/>
        </p:scale>
        <p:origin x="103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575938-6C1F-4128-BE3B-894CE4CC839D}" type="datetimeFigureOut">
              <a:rPr lang="ru-RU" altLang="ru-RU"/>
              <a:pPr/>
              <a:t>26.10.2022</a:t>
            </a:fld>
            <a:endParaRPr lang="ru-RU" altLang="ru-RU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E09F1D-E88D-4F13-9099-830390982B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926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lt-LT" smtClean="0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DA21-7B12-4171-814A-DA25BA5FD61E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064723-B9C1-41EB-9DD4-B5733F553B39}" type="slidenum">
              <a:rPr lang="lt-LT" altLang="lt-LT"/>
              <a:pPr/>
              <a:t>‹#›</a:t>
            </a:fld>
            <a:endParaRPr lang="lt-LT" altLang="lt-LT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156058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E83D7-5E64-4585-AC1F-82C918DECAD2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lt-LT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69BA6-973B-46F0-8739-486662320F7E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21182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F39B-465C-4515-BCDA-EF21222993B0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lt-LT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9C556-DAED-41B4-9BCB-2CA00B22937E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1090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03A2-16CD-4AA1-B433-9AC50B12A916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lt-LT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92C0D-CE9C-4C80-9C91-C945E781532A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2810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D50D-77E6-4F54-BBAD-F357FF69C090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8D3DB-F8F1-4313-B490-0B77E59275EB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73783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C52D-DC66-4676-AAE1-880B00FD8B32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lt-LT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21157-84C6-452E-B09B-236A8B48AF89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5346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D4AB64-645C-4C0B-8120-93FE248C9064}" type="slidenum">
              <a:rPr lang="lt-LT" altLang="lt-LT"/>
              <a:pPr/>
              <a:t>‹#›</a:t>
            </a:fld>
            <a:endParaRPr lang="lt-LT" altLang="lt-LT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lt-LT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9657-5920-4A24-8694-63CFE181A969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29952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ACD1-04F9-472B-B063-FE31D28BAC8B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lt-LT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15F5D-D2F8-4370-B96C-E17E033CB2EB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33785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3FCA-B831-4A62-8E41-CEAA4A601FF2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lt-LT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6BD42-B5D4-4BCA-8073-9E2813894FAB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054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6C03-21E1-4FA9-B8D5-A584238BD438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lt-LT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2A321-D844-45EC-A18E-488EA4CD078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23098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1643-2373-424B-86F4-6D573309E052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lt-LT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59D48-E9BC-4244-A25D-92E84CF5D726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73931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5BCE4320-E59B-4657-B811-B633FD7D7676}" type="datetimeFigureOut">
              <a:rPr lang="lt-LT" altLang="lt-LT"/>
              <a:pPr>
                <a:defRPr/>
              </a:pPr>
              <a:t>2022-10-26</a:t>
            </a:fld>
            <a:endParaRPr lang="lt-LT" alt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 altLang="lt-L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361B48F2-5E86-4638-B390-741E3807B9CA}" type="slidenum">
              <a:rPr lang="lt-LT" altLang="lt-LT"/>
              <a:pPr/>
              <a:t>‹#›</a:t>
            </a:fld>
            <a:endParaRPr lang="lt-LT" altLang="lt-LT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7" r:id="rId3"/>
    <p:sldLayoutId id="2147483689" r:id="rId4"/>
    <p:sldLayoutId id="2147483698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9A7A6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18B8A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9A7A6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9A7A6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971600" y="260648"/>
            <a:ext cx="748883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lt-LT" alt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paroda</a:t>
            </a:r>
          </a:p>
          <a:p>
            <a:pPr algn="ctr"/>
            <a:r>
              <a:rPr lang="lt-LT" alt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„Lietuvos kultūros paveldas:</a:t>
            </a:r>
          </a:p>
          <a:p>
            <a:pPr algn="ctr"/>
            <a:r>
              <a:rPr lang="lt-LT" alt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Markučių dvaras“</a:t>
            </a:r>
          </a:p>
          <a:p>
            <a:pPr algn="ctr"/>
            <a:r>
              <a:rPr lang="lt-LT" alt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(Literatūrinis A. Puškino muziejus)</a:t>
            </a:r>
            <a:endParaRPr lang="ru-RU" alt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660232" cy="37463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4609" y="1710087"/>
            <a:ext cx="5967645" cy="3356800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73151"/>
            <a:ext cx="2736304" cy="278568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45" y="3573016"/>
            <a:ext cx="2088232" cy="2624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02398"/>
            <a:ext cx="3312368" cy="4649755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02398"/>
            <a:ext cx="3487316" cy="4649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lt-LT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Parodą atveža, montuoja, išmontuoja specialistų komanda</a:t>
            </a:r>
          </a:p>
          <a:p>
            <a:pPr marL="0" indent="0" algn="ctr">
              <a:buNone/>
            </a:pPr>
            <a:r>
              <a:rPr lang="lt-LT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Techniniai parametrai: ilgis 6800 cm, aukštis 2380 cm</a:t>
            </a:r>
            <a:endParaRPr lang="ru-RU" alt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692696"/>
            <a:ext cx="8128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5517232"/>
            <a:ext cx="8229600" cy="715144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Linkėjimai iš Markučių dvaro</a:t>
            </a:r>
            <a:br>
              <a:rPr lang="lt-LT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t-LT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Nuotrauka: Anastasija Archipova</a:t>
            </a:r>
            <a:endParaRPr lang="en-US" sz="18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6899</TotalTime>
  <Words>39</Words>
  <Application>Microsoft Office PowerPoint</Application>
  <PresentationFormat>Demonstracija ekrane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Constantia</vt:lpstr>
      <vt:lpstr>Wingdings 2</vt:lpstr>
      <vt:lpstr>Paper</vt:lpstr>
      <vt:lpstr>„PowerPoint“ pateiktis</vt:lpstr>
      <vt:lpstr>„PowerPoint“ pateiktis</vt:lpstr>
      <vt:lpstr>„PowerPoint“ pateiktis</vt:lpstr>
      <vt:lpstr>„PowerPoint“ pateiktis</vt:lpstr>
      <vt:lpstr>Linkėjimai iš Markučių dvaro Nuotrauka: Anastasija Archipova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</dc:creator>
  <cp:lastModifiedBy>Dell</cp:lastModifiedBy>
  <cp:revision>242</cp:revision>
  <dcterms:created xsi:type="dcterms:W3CDTF">2017-12-13T09:39:43Z</dcterms:created>
  <dcterms:modified xsi:type="dcterms:W3CDTF">2022-10-26T11:31:42Z</dcterms:modified>
</cp:coreProperties>
</file>