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023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655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528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614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034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5526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6274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741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531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1951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4804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7813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54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652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335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2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035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2253490-717B-4398-AD9E-1EDEDFCB125E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97E9ED1-10F8-4B2F-8010-70302D27E4A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8232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61B4-2FD6-3C2B-D263-913CC0D02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2436" y="1430977"/>
            <a:ext cx="9144000" cy="2511630"/>
          </a:xfrm>
        </p:spPr>
        <p:txBody>
          <a:bodyPr>
            <a:normAutofit/>
          </a:bodyPr>
          <a:lstStyle/>
          <a:p>
            <a:r>
              <a:rPr lang="lt-LT" sz="7200" b="1" dirty="0">
                <a:latin typeface="PT Sans" panose="020B0503020203020204" pitchFamily="34" charset="-70"/>
              </a:rPr>
              <a:t>Tiškevičių </a:t>
            </a:r>
            <a:br>
              <a:rPr lang="lt-LT" sz="7200" b="1" dirty="0">
                <a:latin typeface="PT Sans" panose="020B0503020203020204" pitchFamily="34" charset="-70"/>
              </a:rPr>
            </a:br>
            <a:r>
              <a:rPr lang="lt-LT" sz="7200" b="1" dirty="0">
                <a:latin typeface="PT Sans" panose="020B0503020203020204" pitchFamily="34" charset="-70"/>
              </a:rPr>
              <a:t>šeimos portretas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C73FD-72F6-413A-1C8F-3AAE29C7B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01782" y="5389273"/>
            <a:ext cx="8619507" cy="744331"/>
          </a:xfrm>
        </p:spPr>
        <p:txBody>
          <a:bodyPr/>
          <a:lstStyle/>
          <a:p>
            <a:r>
              <a:rPr lang="lt-LT" dirty="0">
                <a:solidFill>
                  <a:schemeClr val="tx1"/>
                </a:solidFill>
                <a:latin typeface="PT Sans" panose="020B0503020203020204" pitchFamily="34" charset="-70"/>
              </a:rPr>
              <a:t>2022 m. spalio 27 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A51D8-B038-F8E1-FA2D-6C024004F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28" y="4177210"/>
            <a:ext cx="1860808" cy="18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1EF8-1004-05FE-8C11-0F80D8C6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6B640-4C2E-A545-796D-76EA13EE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67" y="0"/>
            <a:ext cx="5129493" cy="68580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EDE340C-DEC4-FB8F-4C2D-EBBBE2950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6" y="0"/>
            <a:ext cx="4978476" cy="6858000"/>
          </a:xfrm>
        </p:spPr>
      </p:pic>
    </p:spTree>
    <p:extLst>
      <p:ext uri="{BB962C8B-B14F-4D97-AF65-F5344CB8AC3E}">
        <p14:creationId xmlns:p14="http://schemas.microsoft.com/office/powerpoint/2010/main" val="318485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EED5-C8D9-E974-E5D3-A8A3C816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2493A-DFB2-6127-D72A-412637EF4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2" y="0"/>
            <a:ext cx="549440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EF94-F926-B74B-533D-62930DDF2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08" y="0"/>
            <a:ext cx="4956934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B62E28-2FC9-826D-5348-DEC6FFC5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8345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6D8A89-7749-57EF-D1CB-80B364CC1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8" y="0"/>
            <a:ext cx="499904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4EE204-6251-9ADE-AEBA-1F929D36E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92" y="742207"/>
            <a:ext cx="7042879" cy="58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5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191F-D47F-B7D7-E1D7-C17D2478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E0F2E-AAE5-A492-EED1-D8663DB0A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" y="748438"/>
            <a:ext cx="7178634" cy="49535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6E4D1-E43E-76DA-3B2E-0339E8913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33" y="0"/>
            <a:ext cx="473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BD80B-EDA3-F908-C19E-DD7C4D563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28" y="661430"/>
            <a:ext cx="7738872" cy="534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D9910-7C45-FEF5-C20C-366755565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B1CC4-75A1-18C7-645C-96EAB57C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3522A1-773B-6C9A-7CDE-4A901A3D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4" y="1619664"/>
            <a:ext cx="3184751" cy="46153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55AD4-CDAB-600D-971B-D9995B79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91" y="-11995"/>
            <a:ext cx="4732263" cy="6869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659B9-F008-CFDD-94B6-36660D5A7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54" y="0"/>
            <a:ext cx="473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D162-69CE-10A4-BD47-3BBB7CCE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b="1" dirty="0">
                <a:latin typeface="PT Sans" panose="020B0503020203020204" pitchFamily="34" charset="-70"/>
              </a:rPr>
              <a:t>Kontaktai: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24F81-0E88-BCB8-01DB-C20F2EE69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8123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3200" b="1" dirty="0">
                <a:solidFill>
                  <a:schemeClr val="tx1"/>
                </a:solidFill>
                <a:latin typeface="PT Sans" panose="020B0503020203020204" pitchFamily="34" charset="-70"/>
              </a:rPr>
              <a:t>Kauno rajono muziejus</a:t>
            </a:r>
          </a:p>
          <a:p>
            <a:pPr marL="0" indent="0">
              <a:buNone/>
            </a:pPr>
            <a:r>
              <a:rPr lang="fi-FI" sz="3200" b="1" i="0" dirty="0">
                <a:solidFill>
                  <a:schemeClr val="tx1"/>
                </a:solidFill>
                <a:effectLst/>
                <a:latin typeface="PT Sans" panose="020B0503020203020204" pitchFamily="34" charset="-70"/>
              </a:rPr>
              <a:t>Pilies takas 1, Raudondvaris, LT-54127 Kauno r.</a:t>
            </a:r>
            <a:endParaRPr lang="lt-LT" sz="3200" b="1" i="0" dirty="0">
              <a:solidFill>
                <a:schemeClr val="tx1"/>
              </a:solidFill>
              <a:effectLst/>
              <a:latin typeface="PT Sans" panose="020B0503020203020204" pitchFamily="34" charset="-70"/>
            </a:endParaRPr>
          </a:p>
          <a:p>
            <a:pPr marL="0" indent="0">
              <a:buNone/>
            </a:pPr>
            <a:endParaRPr lang="lt-LT" sz="3200" b="1" dirty="0">
              <a:solidFill>
                <a:schemeClr val="tx1"/>
              </a:solidFill>
              <a:latin typeface="PT Sans" panose="020B0503020203020204" pitchFamily="34" charset="-70"/>
            </a:endParaRPr>
          </a:p>
          <a:p>
            <a:pPr marL="0" indent="0">
              <a:buNone/>
            </a:pPr>
            <a:r>
              <a:rPr lang="lt-LT" sz="3200" b="1" dirty="0">
                <a:solidFill>
                  <a:schemeClr val="tx1"/>
                </a:solidFill>
                <a:latin typeface="PT Sans" panose="020B0503020203020204" pitchFamily="34" charset="-70"/>
              </a:rPr>
              <a:t>Zigmas Kalesinskas</a:t>
            </a:r>
          </a:p>
          <a:p>
            <a:pPr marL="0" indent="0">
              <a:buNone/>
            </a:pPr>
            <a:r>
              <a:rPr lang="lt-LT" sz="3200" b="1" dirty="0">
                <a:solidFill>
                  <a:schemeClr val="tx1"/>
                </a:solidFill>
                <a:latin typeface="PT Sans" panose="020B0503020203020204" pitchFamily="34" charset="-70"/>
              </a:rPr>
              <a:t>Tel. </a:t>
            </a:r>
            <a:r>
              <a:rPr lang="lt-LT" sz="3200" b="1" dirty="0" err="1">
                <a:solidFill>
                  <a:schemeClr val="tx1"/>
                </a:solidFill>
                <a:latin typeface="PT Sans" panose="020B0503020203020204" pitchFamily="34" charset="-70"/>
              </a:rPr>
              <a:t>nr.</a:t>
            </a:r>
            <a:r>
              <a:rPr lang="lt-LT" sz="3200" b="1" dirty="0">
                <a:solidFill>
                  <a:schemeClr val="tx1"/>
                </a:solidFill>
                <a:latin typeface="PT Sans" panose="020B0503020203020204" pitchFamily="34" charset="-70"/>
              </a:rPr>
              <a:t>: </a:t>
            </a:r>
            <a:r>
              <a:rPr lang="lt-LT" sz="3200" b="1" i="0" dirty="0">
                <a:solidFill>
                  <a:schemeClr val="tx1"/>
                </a:solidFill>
                <a:effectLst/>
                <a:latin typeface="PT Sans" panose="020B0503020203020204" pitchFamily="34" charset="-70"/>
              </a:rPr>
              <a:t>8 612 53 314</a:t>
            </a:r>
          </a:p>
          <a:p>
            <a:pPr marL="0" indent="0">
              <a:buNone/>
            </a:pPr>
            <a:r>
              <a:rPr lang="lt-LT" sz="3200" b="1" i="0" dirty="0">
                <a:solidFill>
                  <a:schemeClr val="tx1"/>
                </a:solidFill>
                <a:effectLst/>
                <a:latin typeface="PT Sans" panose="020B0503020203020204" pitchFamily="34" charset="-70"/>
              </a:rPr>
              <a:t>El. paštas: krmuziejus@gmail.com</a:t>
            </a:r>
            <a:endParaRPr lang="lt-LT" sz="3200" b="1" dirty="0">
              <a:solidFill>
                <a:schemeClr val="tx1"/>
              </a:solidFill>
              <a:latin typeface="PT Sans" panose="020B0503020203020204" pitchFamily="34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84525224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Custom 2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FDB82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163</TotalTime>
  <Words>45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Corbel</vt:lpstr>
      <vt:lpstr>PT Sans</vt:lpstr>
      <vt:lpstr>Depth</vt:lpstr>
      <vt:lpstr>Tiškevičių  šeimos portretas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Kontaktai: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Kauno rajono muziejus</dc:creator>
  <cp:lastModifiedBy>Kauno rajono muziejus</cp:lastModifiedBy>
  <cp:revision>10</cp:revision>
  <dcterms:created xsi:type="dcterms:W3CDTF">2022-10-26T07:58:56Z</dcterms:created>
  <dcterms:modified xsi:type="dcterms:W3CDTF">2022-10-26T10:42:45Z</dcterms:modified>
</cp:coreProperties>
</file>