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57" r:id="rId4"/>
    <p:sldId id="261" r:id="rId5"/>
    <p:sldId id="268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A0B1"/>
    <a:srgbClr val="009999"/>
    <a:srgbClr val="008080"/>
    <a:srgbClr val="006666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1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Tuščia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73A1E-6F21-409C-8BEE-869AB50C49FE}"/>
              </a:ext>
            </a:extLst>
          </p:cNvPr>
          <p:cNvSpPr txBox="1"/>
          <p:nvPr userDrawn="1"/>
        </p:nvSpPr>
        <p:spPr>
          <a:xfrm>
            <a:off x="6783599" y="3942079"/>
            <a:ext cx="51239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+mj-lt"/>
              </a:rPr>
              <a:t>PAVADINIMAS</a:t>
            </a:r>
            <a:endParaRPr lang="lt-LT" sz="4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8EF398F-DFF7-43D0-B50C-AC71BC7BB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3599" y="4665949"/>
            <a:ext cx="433821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Paantra</a:t>
            </a:r>
            <a:r>
              <a:rPr lang="lt-LT" dirty="0"/>
              <a:t>š</a:t>
            </a:r>
            <a:r>
              <a:rPr lang="en-US" dirty="0"/>
              <a:t>t</a:t>
            </a:r>
            <a:r>
              <a:rPr lang="lt-LT" dirty="0"/>
              <a:t>ė</a:t>
            </a:r>
          </a:p>
        </p:txBody>
      </p:sp>
    </p:spTree>
    <p:extLst>
      <p:ext uri="{BB962C8B-B14F-4D97-AF65-F5344CB8AC3E}">
        <p14:creationId xmlns:p14="http://schemas.microsoft.com/office/powerpoint/2010/main" val="51192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Tušč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71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k pavadinimas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651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Pavadinimas ir turinys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5157787" cy="1478570"/>
          </a:xfrm>
        </p:spPr>
        <p:txBody>
          <a:bodyPr/>
          <a:lstStyle/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2080" y="0"/>
            <a:ext cx="316992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660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Pavadinimas ir turinys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4746" y="726891"/>
            <a:ext cx="5157787" cy="1478570"/>
          </a:xfrm>
        </p:spPr>
        <p:txBody>
          <a:bodyPr/>
          <a:lstStyle/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316992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783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Pavadinimas ir turiny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1760" y="726891"/>
            <a:ext cx="7559040" cy="1478570"/>
          </a:xfrm>
        </p:spPr>
        <p:txBody>
          <a:bodyPr/>
          <a:lstStyle>
            <a:lvl1pPr>
              <a:defRPr>
                <a:solidFill>
                  <a:srgbClr val="34A0B1"/>
                </a:solidFill>
              </a:defRPr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316992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890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Pavadinimas ir turiny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1760" y="726891"/>
            <a:ext cx="7559040" cy="1478570"/>
          </a:xfrm>
        </p:spPr>
        <p:txBody>
          <a:bodyPr/>
          <a:lstStyle>
            <a:lvl1pPr>
              <a:defRPr>
                <a:solidFill>
                  <a:srgbClr val="34A0B1"/>
                </a:solidFill>
              </a:defRPr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316992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643B46A6-E2DB-454B-889B-F4E96F4F5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0" y="5684757"/>
            <a:ext cx="1000126" cy="8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75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5C29-3902-4A51-843D-211932629B4C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B52C-5713-454F-A0F4-3304114526A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586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 turiniai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5C29-3902-4A51-843D-211932629B4C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B52C-5713-454F-A0F4-3304114526A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94315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Lyginimas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5C29-3902-4A51-843D-211932629B4C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B52C-5713-454F-A0F4-3304114526A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51328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767494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5"/>
            <a:ext cx="3856037" cy="411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dirty="0"/>
              <a:t>Spustelėkite, kad galėtumėte redaguoti šablono teksto stilius</a:t>
            </a:r>
          </a:p>
        </p:txBody>
      </p:sp>
    </p:spTree>
    <p:extLst>
      <p:ext uri="{BB962C8B-B14F-4D97-AF65-F5344CB8AC3E}">
        <p14:creationId xmlns:p14="http://schemas.microsoft.com/office/powerpoint/2010/main" val="3279830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k pavadini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999"/>
                </a:solidFill>
              </a:defRPr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364A6D-4E67-46F3-A010-7C04D7F45BE0}"/>
              </a:ext>
            </a:extLst>
          </p:cNvPr>
          <p:cNvSpPr txBox="1"/>
          <p:nvPr userDrawn="1"/>
        </p:nvSpPr>
        <p:spPr>
          <a:xfrm>
            <a:off x="6181726" y="2276475"/>
            <a:ext cx="4865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solidFill>
                  <a:schemeClr val="bg1"/>
                </a:solidFill>
              </a:rPr>
              <a:t>Tekstas</a:t>
            </a:r>
          </a:p>
        </p:txBody>
      </p:sp>
    </p:spTree>
    <p:extLst>
      <p:ext uri="{BB962C8B-B14F-4D97-AF65-F5344CB8AC3E}">
        <p14:creationId xmlns:p14="http://schemas.microsoft.com/office/powerpoint/2010/main" val="2463390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</p:spTree>
    <p:extLst>
      <p:ext uri="{BB962C8B-B14F-4D97-AF65-F5344CB8AC3E}">
        <p14:creationId xmlns:p14="http://schemas.microsoft.com/office/powerpoint/2010/main" val="3375357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nė nuotrauka su antrašte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lt-LT" dirty="0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5C29-3902-4A51-843D-211932629B4C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B52C-5713-454F-A0F4-3304114526A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1723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vadinimas ir antraštė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5C29-3902-4A51-843D-211932629B4C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B52C-5713-454F-A0F4-3304114526A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35567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rtelės pavadinimas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5C29-3902-4A51-843D-211932629B4C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B52C-5713-454F-A0F4-3304114526A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86587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tulpelis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5C29-3902-4A51-843D-211932629B4C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B52C-5713-454F-A0F4-3304114526A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55013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aveikslėlis skiltyje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5C29-3902-4A51-843D-211932629B4C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B52C-5713-454F-A0F4-3304114526A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89934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Pavadinimas ir vertikalus tekstas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5C29-3902-4A51-843D-211932629B4C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B52C-5713-454F-A0F4-3304114526A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02995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sirinktinis maketas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D57A6C3-34FB-48F1-886F-30C13C20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ABBBD1E3-6EB5-4065-9A75-1BC80A8D6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5C29-3902-4A51-843D-211932629B4C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0E4331D0-D365-477F-9815-12533621E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387AF9F4-98A0-4B79-BB87-2AC5518AF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3B52C-5713-454F-A0F4-3304114526A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62452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3985C29-3902-4A51-843D-211932629B4C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6A3B52C-5713-454F-A0F4-3304114526A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4101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k pavadini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3DE8D5-D9EC-4AB1-9FAC-F12442E587A4}"/>
              </a:ext>
            </a:extLst>
          </p:cNvPr>
          <p:cNvSpPr txBox="1"/>
          <p:nvPr userDrawn="1"/>
        </p:nvSpPr>
        <p:spPr>
          <a:xfrm>
            <a:off x="6096000" y="4962525"/>
            <a:ext cx="4781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 err="1">
                <a:solidFill>
                  <a:schemeClr val="bg1"/>
                </a:solidFill>
              </a:rPr>
              <a:t>Tekatas</a:t>
            </a:r>
            <a:endParaRPr lang="lt-LT" sz="1200" dirty="0">
              <a:solidFill>
                <a:schemeClr val="bg1"/>
              </a:solidFill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F53198FF-E145-451D-802F-5142ED35C2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" y="608573"/>
            <a:ext cx="1000126" cy="8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43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k pavadinim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8AEA1782-328C-4F92-A7F5-ED6011974E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" y="608573"/>
            <a:ext cx="1000126" cy="8212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3DE8D5-D9EC-4AB1-9FAC-F12442E587A4}"/>
              </a:ext>
            </a:extLst>
          </p:cNvPr>
          <p:cNvSpPr txBox="1"/>
          <p:nvPr userDrawn="1"/>
        </p:nvSpPr>
        <p:spPr>
          <a:xfrm>
            <a:off x="6305550" y="1019175"/>
            <a:ext cx="4781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/>
                </a:solidFill>
              </a:rPr>
              <a:t>Tekstas</a:t>
            </a:r>
          </a:p>
        </p:txBody>
      </p:sp>
    </p:spTree>
    <p:extLst>
      <p:ext uri="{BB962C8B-B14F-4D97-AF65-F5344CB8AC3E}">
        <p14:creationId xmlns:p14="http://schemas.microsoft.com/office/powerpoint/2010/main" val="271619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74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Tušč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73A1E-6F21-409C-8BEE-869AB50C49FE}"/>
              </a:ext>
            </a:extLst>
          </p:cNvPr>
          <p:cNvSpPr txBox="1"/>
          <p:nvPr userDrawn="1"/>
        </p:nvSpPr>
        <p:spPr>
          <a:xfrm>
            <a:off x="6783599" y="3942079"/>
            <a:ext cx="51239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34A0B1"/>
                </a:solidFill>
                <a:latin typeface="+mj-lt"/>
              </a:rPr>
              <a:t>PAVADINIMAS</a:t>
            </a:r>
            <a:endParaRPr lang="lt-LT" sz="4500" dirty="0">
              <a:solidFill>
                <a:srgbClr val="34A0B1"/>
              </a:solidFill>
              <a:latin typeface="+mj-lt"/>
            </a:endParaRP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8EF398F-DFF7-43D0-B50C-AC71BC7BB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3599" y="4665949"/>
            <a:ext cx="4338216" cy="365125"/>
          </a:xfrm>
        </p:spPr>
        <p:txBody>
          <a:bodyPr/>
          <a:lstStyle>
            <a:lvl1pPr>
              <a:defRPr>
                <a:solidFill>
                  <a:srgbClr val="009999"/>
                </a:solidFill>
              </a:defRPr>
            </a:lvl1pPr>
          </a:lstStyle>
          <a:p>
            <a:r>
              <a:rPr lang="en-US" dirty="0" err="1"/>
              <a:t>Paantra</a:t>
            </a:r>
            <a:r>
              <a:rPr lang="lt-LT" dirty="0"/>
              <a:t>š</a:t>
            </a:r>
            <a:r>
              <a:rPr lang="en-US" dirty="0"/>
              <a:t>t</a:t>
            </a:r>
            <a:r>
              <a:rPr lang="lt-LT" dirty="0"/>
              <a:t>ė</a:t>
            </a:r>
          </a:p>
        </p:txBody>
      </p:sp>
    </p:spTree>
    <p:extLst>
      <p:ext uri="{BB962C8B-B14F-4D97-AF65-F5344CB8AC3E}">
        <p14:creationId xmlns:p14="http://schemas.microsoft.com/office/powerpoint/2010/main" val="3113107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Tušč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73A1E-6F21-409C-8BEE-869AB50C49FE}"/>
              </a:ext>
            </a:extLst>
          </p:cNvPr>
          <p:cNvSpPr txBox="1"/>
          <p:nvPr userDrawn="1"/>
        </p:nvSpPr>
        <p:spPr>
          <a:xfrm>
            <a:off x="6783599" y="3942079"/>
            <a:ext cx="51239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34A0B1"/>
                </a:solidFill>
                <a:latin typeface="+mj-lt"/>
              </a:rPr>
              <a:t>PAVADINIMAS</a:t>
            </a:r>
            <a:endParaRPr lang="lt-LT" sz="4500" dirty="0">
              <a:solidFill>
                <a:srgbClr val="34A0B1"/>
              </a:solidFill>
              <a:latin typeface="+mj-lt"/>
            </a:endParaRP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8EF398F-DFF7-43D0-B50C-AC71BC7BB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3599" y="4665949"/>
            <a:ext cx="4338216" cy="365125"/>
          </a:xfrm>
        </p:spPr>
        <p:txBody>
          <a:bodyPr/>
          <a:lstStyle>
            <a:lvl1pPr>
              <a:defRPr>
                <a:solidFill>
                  <a:srgbClr val="009999"/>
                </a:solidFill>
              </a:defRPr>
            </a:lvl1pPr>
          </a:lstStyle>
          <a:p>
            <a:r>
              <a:rPr lang="en-US" dirty="0" err="1"/>
              <a:t>Paantra</a:t>
            </a:r>
            <a:r>
              <a:rPr lang="lt-LT" dirty="0"/>
              <a:t>š</a:t>
            </a:r>
            <a:r>
              <a:rPr lang="en-US" dirty="0"/>
              <a:t>t</a:t>
            </a:r>
            <a:r>
              <a:rPr lang="lt-LT" dirty="0"/>
              <a:t>ė</a:t>
            </a:r>
          </a:p>
        </p:txBody>
      </p:sp>
    </p:spTree>
    <p:extLst>
      <p:ext uri="{BB962C8B-B14F-4D97-AF65-F5344CB8AC3E}">
        <p14:creationId xmlns:p14="http://schemas.microsoft.com/office/powerpoint/2010/main" val="645324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Tušč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519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avadinimas ir turiny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488" y="618518"/>
            <a:ext cx="5157787" cy="1478570"/>
          </a:xfrm>
        </p:spPr>
        <p:txBody>
          <a:bodyPr/>
          <a:lstStyle>
            <a:lvl1pPr>
              <a:defRPr>
                <a:solidFill>
                  <a:srgbClr val="34A0B1"/>
                </a:solidFill>
              </a:defRPr>
            </a:lvl1pPr>
          </a:lstStyle>
          <a:p>
            <a:r>
              <a:rPr lang="lt-LT" dirty="0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2080" y="0"/>
            <a:ext cx="316992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83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dirty="0"/>
              <a:t>Spustelėkite, kad galėtumėte redaguoti šablono teksto stilius</a:t>
            </a:r>
          </a:p>
          <a:p>
            <a:pPr lvl="1"/>
            <a:r>
              <a:rPr lang="lt-LT" dirty="0"/>
              <a:t>Antras lygis</a:t>
            </a:r>
          </a:p>
          <a:p>
            <a:pPr lvl="2"/>
            <a:r>
              <a:rPr lang="lt-LT" dirty="0"/>
              <a:t>Trečias lygis</a:t>
            </a:r>
          </a:p>
          <a:p>
            <a:pPr lvl="3"/>
            <a:r>
              <a:rPr lang="lt-LT" dirty="0"/>
              <a:t>Ketvirtas lygis</a:t>
            </a:r>
          </a:p>
          <a:p>
            <a:pPr lvl="4"/>
            <a:r>
              <a:rPr lang="lt-LT" dirty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85C29-3902-4A51-843D-211932629B4C}" type="datetimeFigureOut">
              <a:rPr lang="lt-LT" smtClean="0"/>
              <a:t>2022-10-26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3B52C-5713-454F-A0F4-3304114526A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518147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691" r:id="rId2"/>
    <p:sldLayoutId id="2147483696" r:id="rId3"/>
    <p:sldLayoutId id="2147483698" r:id="rId4"/>
    <p:sldLayoutId id="2147483679" r:id="rId5"/>
    <p:sldLayoutId id="2147483690" r:id="rId6"/>
    <p:sldLayoutId id="2147483697" r:id="rId7"/>
    <p:sldLayoutId id="2147483701" r:id="rId8"/>
    <p:sldLayoutId id="2147483674" r:id="rId9"/>
    <p:sldLayoutId id="2147483700" r:id="rId10"/>
    <p:sldLayoutId id="2147483678" r:id="rId11"/>
    <p:sldLayoutId id="2147483702" r:id="rId12"/>
    <p:sldLayoutId id="2147483693" r:id="rId13"/>
    <p:sldLayoutId id="2147483694" r:id="rId14"/>
    <p:sldLayoutId id="2147483695" r:id="rId15"/>
    <p:sldLayoutId id="2147483675" r:id="rId16"/>
    <p:sldLayoutId id="2147483676" r:id="rId17"/>
    <p:sldLayoutId id="2147483677" r:id="rId18"/>
    <p:sldLayoutId id="2147483680" r:id="rId19"/>
    <p:sldLayoutId id="2147483681" r:id="rId20"/>
    <p:sldLayoutId id="2147483682" r:id="rId21"/>
    <p:sldLayoutId id="2147483683" r:id="rId22"/>
    <p:sldLayoutId id="2147483685" r:id="rId23"/>
    <p:sldLayoutId id="2147483686" r:id="rId24"/>
    <p:sldLayoutId id="2147483687" r:id="rId25"/>
    <p:sldLayoutId id="2147483688" r:id="rId26"/>
    <p:sldLayoutId id="2147483692" r:id="rId27"/>
    <p:sldLayoutId id="214748367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7CD5AAD-19D5-4C1F-960B-3D62C34F5C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lt-LT" sz="2800" dirty="0"/>
              <a:t>Projektas</a:t>
            </a:r>
            <a:br>
              <a:rPr lang="lt-LT" dirty="0"/>
            </a:br>
            <a:r>
              <a:rPr lang="lt-LT" dirty="0"/>
              <a:t>Muziejus ant ratų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29DBD7DA-732A-466C-A12D-DD372ABC5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/>
              <a:t>Įgyvendina: Lietuvos švietimo istorijos muziejus</a:t>
            </a:r>
          </a:p>
          <a:p>
            <a:r>
              <a:rPr lang="lt-LT" dirty="0"/>
              <a:t>Partneriai: </a:t>
            </a:r>
            <a:r>
              <a:rPr lang="lt-LT" dirty="0" err="1"/>
              <a:t>Indeform</a:t>
            </a:r>
            <a:r>
              <a:rPr lang="lt-LT" dirty="0"/>
              <a:t>, </a:t>
            </a:r>
            <a:r>
              <a:rPr lang="lt-LT" dirty="0" err="1"/>
              <a:t>newschool</a:t>
            </a:r>
            <a:endParaRPr lang="lt-LT" dirty="0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1C7D0AA0-73E2-C6A2-FB86-E8B79AD89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704" y="798447"/>
            <a:ext cx="1292105" cy="9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2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1">
            <a:extLst>
              <a:ext uri="{FF2B5EF4-FFF2-40B4-BE49-F238E27FC236}">
                <a16:creationId xmlns:a16="http://schemas.microsoft.com/office/drawing/2014/main" id="{36018DD5-3DEC-4F7B-0A53-6C77F7644A98}"/>
              </a:ext>
            </a:extLst>
          </p:cNvPr>
          <p:cNvSpPr txBox="1">
            <a:spLocks/>
          </p:cNvSpPr>
          <p:nvPr/>
        </p:nvSpPr>
        <p:spPr>
          <a:xfrm>
            <a:off x="938213" y="618518"/>
            <a:ext cx="5157787" cy="1478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dirty="0">
                <a:solidFill>
                  <a:srgbClr val="34A0B1"/>
                </a:solidFill>
              </a:rPr>
              <a:t>Tikslas</a:t>
            </a:r>
          </a:p>
        </p:txBody>
      </p:sp>
      <p:sp>
        <p:nvSpPr>
          <p:cNvPr id="6" name="Turinio vietos rezervavimo ženklas 2">
            <a:extLst>
              <a:ext uri="{FF2B5EF4-FFF2-40B4-BE49-F238E27FC236}">
                <a16:creationId xmlns:a16="http://schemas.microsoft.com/office/drawing/2014/main" id="{F0346672-6DAA-86CF-60ED-B880E56418C2}"/>
              </a:ext>
            </a:extLst>
          </p:cNvPr>
          <p:cNvSpPr txBox="1">
            <a:spLocks/>
          </p:cNvSpPr>
          <p:nvPr/>
        </p:nvSpPr>
        <p:spPr>
          <a:xfrm>
            <a:off x="938212" y="1393277"/>
            <a:ext cx="4702733" cy="44267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sz="1800" dirty="0">
                <a:solidFill>
                  <a:schemeClr val="bg1"/>
                </a:solidFill>
              </a:rPr>
              <a:t>Teikti aukštos kokybės kultūrinį turinį jauniems žmonėms, gyvenantiems nuo didmiesčių centrų nutolusiose regionų vietovėse, skatinant vietovėse prieinamą kultūrinę ir edukacinę veiklą.</a:t>
            </a:r>
          </a:p>
          <a:p>
            <a:endParaRPr lang="lt-LT" sz="1800" dirty="0">
              <a:solidFill>
                <a:schemeClr val="bg1"/>
              </a:solidFill>
            </a:endParaRPr>
          </a:p>
          <a:p>
            <a:pPr marL="342900" indent="-342900" algn="just"/>
            <a:r>
              <a:rPr lang="lt-LT" sz="1800" dirty="0">
                <a:solidFill>
                  <a:schemeClr val="bg1"/>
                </a:solidFill>
              </a:rPr>
              <a:t>Aplankyti </a:t>
            </a:r>
            <a:r>
              <a:rPr lang="lt-LT" sz="1800" b="1" dirty="0">
                <a:solidFill>
                  <a:schemeClr val="bg1"/>
                </a:solidFill>
              </a:rPr>
              <a:t>200</a:t>
            </a:r>
            <a:r>
              <a:rPr lang="lt-LT" sz="1800" dirty="0">
                <a:solidFill>
                  <a:schemeClr val="bg1"/>
                </a:solidFill>
              </a:rPr>
              <a:t> atokių Lietuvos gyvenamųjų vietovių;</a:t>
            </a:r>
          </a:p>
          <a:p>
            <a:pPr marL="342900" indent="-342900" algn="just"/>
            <a:r>
              <a:rPr lang="lt-LT" sz="1800" dirty="0">
                <a:solidFill>
                  <a:schemeClr val="bg1"/>
                </a:solidFill>
              </a:rPr>
              <a:t>Pasiekti </a:t>
            </a:r>
            <a:r>
              <a:rPr lang="lt-LT" sz="1800" b="1" dirty="0">
                <a:solidFill>
                  <a:schemeClr val="bg1"/>
                </a:solidFill>
              </a:rPr>
              <a:t>5 600 </a:t>
            </a:r>
            <a:r>
              <a:rPr lang="lt-LT" sz="1800" dirty="0">
                <a:solidFill>
                  <a:schemeClr val="bg1"/>
                </a:solidFill>
              </a:rPr>
              <a:t>programos finansuotų renginių dalyvių skaičių.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51A4BD-19DD-CEDA-0072-AB84A1639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1" b="16974"/>
          <a:stretch/>
        </p:blipFill>
        <p:spPr>
          <a:xfrm>
            <a:off x="6551056" y="1671091"/>
            <a:ext cx="5181599" cy="355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91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ACA9045-BCC0-4C66-9583-EAD682EC8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276" y="631397"/>
            <a:ext cx="5157787" cy="1478570"/>
          </a:xfrm>
        </p:spPr>
        <p:txBody>
          <a:bodyPr/>
          <a:lstStyle/>
          <a:p>
            <a:r>
              <a:rPr lang="lt-LT" dirty="0"/>
              <a:t>Autobuso turinys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4020AA6-5354-49E4-B3B4-B2C921E3C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276" y="1825637"/>
            <a:ext cx="7864005" cy="1123625"/>
          </a:xfrm>
        </p:spPr>
        <p:txBody>
          <a:bodyPr>
            <a:normAutofit/>
          </a:bodyPr>
          <a:lstStyle/>
          <a:p>
            <a:r>
              <a:rPr lang="lt-LT" sz="1800" dirty="0">
                <a:solidFill>
                  <a:schemeClr val="bg1"/>
                </a:solidFill>
              </a:rPr>
              <a:t>Tema: reformacijos ir kontrreformacijos judėjimų įtaka švietimo raidai XVI-XVII a. LDK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4DB967-29C9-7E58-C923-2D25BB762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45" y="3321776"/>
            <a:ext cx="5735392" cy="3226158"/>
          </a:xfrm>
          <a:prstGeom prst="rect">
            <a:avLst/>
          </a:prstGeom>
        </p:spPr>
      </p:pic>
      <p:sp>
        <p:nvSpPr>
          <p:cNvPr id="10" name="Turinio vietos rezervavimo ženklas 2">
            <a:extLst>
              <a:ext uri="{FF2B5EF4-FFF2-40B4-BE49-F238E27FC236}">
                <a16:creationId xmlns:a16="http://schemas.microsoft.com/office/drawing/2014/main" id="{16731EBD-59DF-F08B-323A-485F69D62B7B}"/>
              </a:ext>
            </a:extLst>
          </p:cNvPr>
          <p:cNvSpPr txBox="1">
            <a:spLocks/>
          </p:cNvSpPr>
          <p:nvPr/>
        </p:nvSpPr>
        <p:spPr>
          <a:xfrm>
            <a:off x="2632276" y="2948289"/>
            <a:ext cx="3953119" cy="28436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800" dirty="0">
                <a:solidFill>
                  <a:schemeClr val="bg1"/>
                </a:solidFill>
              </a:rPr>
              <a:t>Žaidimo eiga: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1800" dirty="0">
                <a:solidFill>
                  <a:schemeClr val="bg1"/>
                </a:solidFill>
              </a:rPr>
              <a:t>Mokyklų tinklo plėtra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1800" dirty="0">
                <a:solidFill>
                  <a:schemeClr val="bg1"/>
                </a:solidFill>
              </a:rPr>
              <a:t>Spaustuvių tinklo plėtra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1800" dirty="0">
                <a:solidFill>
                  <a:schemeClr val="bg1"/>
                </a:solidFill>
              </a:rPr>
              <a:t>Bažnyčių tinklo plėtra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1800" dirty="0">
                <a:solidFill>
                  <a:schemeClr val="bg1"/>
                </a:solidFill>
              </a:rPr>
              <a:t>Kova dėl įtakos valdančiuosiuose visuomenės sluoksniuose</a:t>
            </a:r>
          </a:p>
        </p:txBody>
      </p:sp>
    </p:spTree>
    <p:extLst>
      <p:ext uri="{BB962C8B-B14F-4D97-AF65-F5344CB8AC3E}">
        <p14:creationId xmlns:p14="http://schemas.microsoft.com/office/powerpoint/2010/main" val="4166942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43052BC-B742-C3E7-90D1-8BD934D10E6E}"/>
              </a:ext>
            </a:extLst>
          </p:cNvPr>
          <p:cNvSpPr txBox="1">
            <a:spLocks/>
          </p:cNvSpPr>
          <p:nvPr/>
        </p:nvSpPr>
        <p:spPr>
          <a:xfrm>
            <a:off x="796544" y="628457"/>
            <a:ext cx="5823195" cy="1478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t-LT" dirty="0">
              <a:solidFill>
                <a:srgbClr val="34A0B1"/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248760F-A8F7-972A-CB0D-3FBDAE05C191}"/>
              </a:ext>
            </a:extLst>
          </p:cNvPr>
          <p:cNvSpPr txBox="1">
            <a:spLocks/>
          </p:cNvSpPr>
          <p:nvPr/>
        </p:nvSpPr>
        <p:spPr>
          <a:xfrm>
            <a:off x="938212" y="1803041"/>
            <a:ext cx="5539861" cy="40169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lt-LT" sz="2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5417DB-1738-E13E-C575-84323E334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210286" cy="686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23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1">
            <a:extLst>
              <a:ext uri="{FF2B5EF4-FFF2-40B4-BE49-F238E27FC236}">
                <a16:creationId xmlns:a16="http://schemas.microsoft.com/office/drawing/2014/main" id="{36018DD5-3DEC-4F7B-0A53-6C77F7644A98}"/>
              </a:ext>
            </a:extLst>
          </p:cNvPr>
          <p:cNvSpPr txBox="1">
            <a:spLocks/>
          </p:cNvSpPr>
          <p:nvPr/>
        </p:nvSpPr>
        <p:spPr>
          <a:xfrm>
            <a:off x="938213" y="618518"/>
            <a:ext cx="5823195" cy="1478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dirty="0">
                <a:solidFill>
                  <a:srgbClr val="34A0B1"/>
                </a:solidFill>
              </a:rPr>
              <a:t>Edukaciniai užsiėmimai</a:t>
            </a:r>
          </a:p>
        </p:txBody>
      </p:sp>
      <p:sp>
        <p:nvSpPr>
          <p:cNvPr id="6" name="Turinio vietos rezervavimo ženklas 2">
            <a:extLst>
              <a:ext uri="{FF2B5EF4-FFF2-40B4-BE49-F238E27FC236}">
                <a16:creationId xmlns:a16="http://schemas.microsoft.com/office/drawing/2014/main" id="{F0346672-6DAA-86CF-60ED-B880E56418C2}"/>
              </a:ext>
            </a:extLst>
          </p:cNvPr>
          <p:cNvSpPr txBox="1">
            <a:spLocks/>
          </p:cNvSpPr>
          <p:nvPr/>
        </p:nvSpPr>
        <p:spPr>
          <a:xfrm>
            <a:off x="938212" y="1803041"/>
            <a:ext cx="4702733" cy="40169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2000" dirty="0">
                <a:solidFill>
                  <a:schemeClr val="bg1"/>
                </a:solidFill>
              </a:rPr>
              <a:t>Tema: Lietuvos švietimo istorija nuo pirmųjų mokyklų iki šiuolaikinės švietimo sistemos</a:t>
            </a:r>
          </a:p>
          <a:p>
            <a:pPr marL="0" indent="0">
              <a:buNone/>
            </a:pPr>
            <a:endParaRPr lang="lt-LT" sz="20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lt-LT" sz="2000" dirty="0">
                <a:solidFill>
                  <a:schemeClr val="bg1"/>
                </a:solidFill>
              </a:rPr>
              <a:t>Paruošti 10 </a:t>
            </a:r>
            <a:r>
              <a:rPr lang="lt-LT" sz="2000" dirty="0" err="1">
                <a:solidFill>
                  <a:schemeClr val="bg1"/>
                </a:solidFill>
              </a:rPr>
              <a:t>edukatorių</a:t>
            </a:r>
            <a:r>
              <a:rPr lang="lt-LT" sz="2000" dirty="0">
                <a:solidFill>
                  <a:schemeClr val="bg1"/>
                </a:solidFill>
              </a:rPr>
              <a:t> komandą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000" dirty="0">
                <a:solidFill>
                  <a:schemeClr val="bg1"/>
                </a:solidFill>
              </a:rPr>
              <a:t>Parengti užduočių sąsiuvinius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000" dirty="0">
                <a:solidFill>
                  <a:schemeClr val="bg1"/>
                </a:solidFill>
              </a:rPr>
              <a:t>Parengti edukacinius užsiėmimus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1A739-E1EC-424F-7EA9-B422DF1E9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93949"/>
            <a:ext cx="5160135" cy="38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55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B3CED4A-28AD-47CF-B39C-326D63478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999397"/>
            <a:ext cx="9905998" cy="1905000"/>
          </a:xfrm>
        </p:spPr>
        <p:txBody>
          <a:bodyPr/>
          <a:lstStyle/>
          <a:p>
            <a:pPr algn="ctr"/>
            <a:r>
              <a:rPr lang="lt-LT" dirty="0"/>
              <a:t>Kontaktinis asmuo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B5E62130-11F0-406C-BD5C-44466BBEF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042119" y="2951897"/>
            <a:ext cx="6104586" cy="2783007"/>
          </a:xfrm>
        </p:spPr>
        <p:txBody>
          <a:bodyPr/>
          <a:lstStyle/>
          <a:p>
            <a:pPr algn="ctr"/>
            <a:r>
              <a:rPr lang="lt-LT" sz="2000" dirty="0"/>
              <a:t>Projekto vadovė Kamilė </a:t>
            </a:r>
            <a:r>
              <a:rPr lang="lt-LT" sz="2000" dirty="0" err="1"/>
              <a:t>Eselinaitė</a:t>
            </a:r>
            <a:endParaRPr lang="lt-LT" sz="2000" dirty="0"/>
          </a:p>
          <a:p>
            <a:pPr algn="ctr"/>
            <a:r>
              <a:rPr lang="lt-LT" sz="2000" dirty="0"/>
              <a:t>Tel. </a:t>
            </a:r>
            <a:r>
              <a:rPr lang="lt-LT" sz="2000" dirty="0" err="1"/>
              <a:t>nr.</a:t>
            </a:r>
            <a:r>
              <a:rPr lang="lt-LT" sz="2000" dirty="0"/>
              <a:t>: +37065041018</a:t>
            </a:r>
          </a:p>
          <a:p>
            <a:pPr algn="ctr"/>
            <a:r>
              <a:rPr lang="lt-LT" sz="2000" dirty="0"/>
              <a:t>El. paštas: </a:t>
            </a:r>
            <a:r>
              <a:rPr lang="lt-LT" sz="2000" dirty="0" err="1"/>
              <a:t>info@lsim.lt</a:t>
            </a:r>
            <a:endParaRPr lang="lt-LT" sz="2000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237254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ndinė">
  <a:themeElements>
    <a:clrScheme name="Grandinė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andinė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</TotalTime>
  <Words>135</Words>
  <Application>Microsoft Office PowerPoint</Application>
  <PresentationFormat>Widescreen</PresentationFormat>
  <Paragraphs>25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Century Gothic</vt:lpstr>
      <vt:lpstr>Grandinė</vt:lpstr>
      <vt:lpstr>Projektas Muziejus ant ratų</vt:lpstr>
      <vt:lpstr>PowerPoint Presentation</vt:lpstr>
      <vt:lpstr>Autobuso turinys</vt:lpstr>
      <vt:lpstr>PowerPoint Presentation</vt:lpstr>
      <vt:lpstr>PowerPoint Presentation</vt:lpstr>
      <vt:lpstr>Kontaktinis asmuo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Dizainas</dc:creator>
  <cp:lastModifiedBy>Živilė Barkauskaitė</cp:lastModifiedBy>
  <cp:revision>8</cp:revision>
  <dcterms:created xsi:type="dcterms:W3CDTF">2022-02-08T06:52:51Z</dcterms:created>
  <dcterms:modified xsi:type="dcterms:W3CDTF">2022-10-26T15:43:16Z</dcterms:modified>
</cp:coreProperties>
</file>