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8" r:id="rId4"/>
    <p:sldId id="264" r:id="rId5"/>
    <p:sldId id="261" r:id="rId6"/>
    <p:sldId id="257"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4" d="100"/>
          <a:sy n="64" d="100"/>
        </p:scale>
        <p:origin x="6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074C84A-F5E7-498B-811F-CFECF3F60B85}"/>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endParaRPr lang="en-US"/>
          </a:p>
        </p:txBody>
      </p:sp>
      <p:sp>
        <p:nvSpPr>
          <p:cNvPr id="3" name="Antrinis pavadinimas 2">
            <a:extLst>
              <a:ext uri="{FF2B5EF4-FFF2-40B4-BE49-F238E27FC236}">
                <a16:creationId xmlns:a16="http://schemas.microsoft.com/office/drawing/2014/main" id="{9B2039CA-CFC0-4949-A514-E6ACEAA66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a:p>
        </p:txBody>
      </p:sp>
      <p:sp>
        <p:nvSpPr>
          <p:cNvPr id="4" name="Datos vietos rezervavimo ženklas 3">
            <a:extLst>
              <a:ext uri="{FF2B5EF4-FFF2-40B4-BE49-F238E27FC236}">
                <a16:creationId xmlns:a16="http://schemas.microsoft.com/office/drawing/2014/main" id="{A934ACC9-8F63-4E14-94BB-4C30A47A831F}"/>
              </a:ext>
            </a:extLst>
          </p:cNvPr>
          <p:cNvSpPr>
            <a:spLocks noGrp="1"/>
          </p:cNvSpPr>
          <p:nvPr>
            <p:ph type="dt" sz="half" idx="10"/>
          </p:nvPr>
        </p:nvSpPr>
        <p:spPr/>
        <p:txBody>
          <a:bodyPr/>
          <a:lstStyle/>
          <a:p>
            <a:fld id="{1D35D290-994F-4709-BD3B-B877F74D1AC5}" type="datetimeFigureOut">
              <a:rPr lang="en-US" smtClean="0"/>
              <a:t>10/26/2022</a:t>
            </a:fld>
            <a:endParaRPr lang="en-US"/>
          </a:p>
        </p:txBody>
      </p:sp>
      <p:sp>
        <p:nvSpPr>
          <p:cNvPr id="5" name="Poraštės vietos rezervavimo ženklas 4">
            <a:extLst>
              <a:ext uri="{FF2B5EF4-FFF2-40B4-BE49-F238E27FC236}">
                <a16:creationId xmlns:a16="http://schemas.microsoft.com/office/drawing/2014/main" id="{E044EB06-B40E-49A5-A70D-0D672CD9E3EC}"/>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5501C957-D510-4C25-A296-5EDBCA7F6DB1}"/>
              </a:ext>
            </a:extLst>
          </p:cNvPr>
          <p:cNvSpPr>
            <a:spLocks noGrp="1"/>
          </p:cNvSpPr>
          <p:nvPr>
            <p:ph type="sldNum" sz="quarter" idx="12"/>
          </p:nvPr>
        </p:nvSpPr>
        <p:spPr/>
        <p:txBody>
          <a:bodyPr/>
          <a:lstStyle/>
          <a:p>
            <a:fld id="{8F7690C3-F8B3-4979-AD3A-661366C5FA62}" type="slidenum">
              <a:rPr lang="en-US" smtClean="0"/>
              <a:t>‹#›</a:t>
            </a:fld>
            <a:endParaRPr lang="en-US"/>
          </a:p>
        </p:txBody>
      </p:sp>
    </p:spTree>
    <p:extLst>
      <p:ext uri="{BB962C8B-B14F-4D97-AF65-F5344CB8AC3E}">
        <p14:creationId xmlns:p14="http://schemas.microsoft.com/office/powerpoint/2010/main" val="146445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080A290-3931-493E-A62A-AA567DC4AF75}"/>
              </a:ext>
            </a:extLst>
          </p:cNvPr>
          <p:cNvSpPr>
            <a:spLocks noGrp="1"/>
          </p:cNvSpPr>
          <p:nvPr>
            <p:ph type="title"/>
          </p:nvPr>
        </p:nvSpPr>
        <p:spPr/>
        <p:txBody>
          <a:bodyPr/>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B32F8421-C0A2-4B68-9BCF-C8564D1FF360}"/>
              </a:ext>
            </a:extLst>
          </p:cNvPr>
          <p:cNvSpPr>
            <a:spLocks noGrp="1"/>
          </p:cNvSpPr>
          <p:nvPr>
            <p:ph type="body" orient="vert" idx="1"/>
          </p:nvPr>
        </p:nvSpPr>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3B4AAC1C-D1D6-4A13-9179-1D30B7668797}"/>
              </a:ext>
            </a:extLst>
          </p:cNvPr>
          <p:cNvSpPr>
            <a:spLocks noGrp="1"/>
          </p:cNvSpPr>
          <p:nvPr>
            <p:ph type="dt" sz="half" idx="10"/>
          </p:nvPr>
        </p:nvSpPr>
        <p:spPr/>
        <p:txBody>
          <a:bodyPr/>
          <a:lstStyle/>
          <a:p>
            <a:fld id="{1D35D290-994F-4709-BD3B-B877F74D1AC5}" type="datetimeFigureOut">
              <a:rPr lang="en-US" smtClean="0"/>
              <a:t>10/26/2022</a:t>
            </a:fld>
            <a:endParaRPr lang="en-US"/>
          </a:p>
        </p:txBody>
      </p:sp>
      <p:sp>
        <p:nvSpPr>
          <p:cNvPr id="5" name="Poraštės vietos rezervavimo ženklas 4">
            <a:extLst>
              <a:ext uri="{FF2B5EF4-FFF2-40B4-BE49-F238E27FC236}">
                <a16:creationId xmlns:a16="http://schemas.microsoft.com/office/drawing/2014/main" id="{1801CBE1-A743-4407-8C40-9CD6D2D6E9DD}"/>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3DB37D49-187A-45CE-B571-FE5430102633}"/>
              </a:ext>
            </a:extLst>
          </p:cNvPr>
          <p:cNvSpPr>
            <a:spLocks noGrp="1"/>
          </p:cNvSpPr>
          <p:nvPr>
            <p:ph type="sldNum" sz="quarter" idx="12"/>
          </p:nvPr>
        </p:nvSpPr>
        <p:spPr/>
        <p:txBody>
          <a:bodyPr/>
          <a:lstStyle/>
          <a:p>
            <a:fld id="{8F7690C3-F8B3-4979-AD3A-661366C5FA62}" type="slidenum">
              <a:rPr lang="en-US" smtClean="0"/>
              <a:t>‹#›</a:t>
            </a:fld>
            <a:endParaRPr lang="en-US"/>
          </a:p>
        </p:txBody>
      </p:sp>
    </p:spTree>
    <p:extLst>
      <p:ext uri="{BB962C8B-B14F-4D97-AF65-F5344CB8AC3E}">
        <p14:creationId xmlns:p14="http://schemas.microsoft.com/office/powerpoint/2010/main" val="172265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BD60F047-12E7-4411-A448-633719C848CA}"/>
              </a:ext>
            </a:extLst>
          </p:cNvPr>
          <p:cNvSpPr>
            <a:spLocks noGrp="1"/>
          </p:cNvSpPr>
          <p:nvPr>
            <p:ph type="title" orient="vert"/>
          </p:nvPr>
        </p:nvSpPr>
        <p:spPr>
          <a:xfrm>
            <a:off x="8724900" y="365125"/>
            <a:ext cx="2628900" cy="5811838"/>
          </a:xfrm>
        </p:spPr>
        <p:txBody>
          <a:bodyPr vert="eaVert"/>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896B6F0E-928E-4A6C-A2E2-CA73FBBBDA77}"/>
              </a:ext>
            </a:extLst>
          </p:cNvPr>
          <p:cNvSpPr>
            <a:spLocks noGrp="1"/>
          </p:cNvSpPr>
          <p:nvPr>
            <p:ph type="body" orient="vert" idx="1"/>
          </p:nvPr>
        </p:nvSpPr>
        <p:spPr>
          <a:xfrm>
            <a:off x="838200" y="365125"/>
            <a:ext cx="7734300" cy="5811838"/>
          </a:xfrm>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8F584A6F-8D60-4548-B816-0D689B47AA2C}"/>
              </a:ext>
            </a:extLst>
          </p:cNvPr>
          <p:cNvSpPr>
            <a:spLocks noGrp="1"/>
          </p:cNvSpPr>
          <p:nvPr>
            <p:ph type="dt" sz="half" idx="10"/>
          </p:nvPr>
        </p:nvSpPr>
        <p:spPr/>
        <p:txBody>
          <a:bodyPr/>
          <a:lstStyle/>
          <a:p>
            <a:fld id="{1D35D290-994F-4709-BD3B-B877F74D1AC5}" type="datetimeFigureOut">
              <a:rPr lang="en-US" smtClean="0"/>
              <a:t>10/26/2022</a:t>
            </a:fld>
            <a:endParaRPr lang="en-US"/>
          </a:p>
        </p:txBody>
      </p:sp>
      <p:sp>
        <p:nvSpPr>
          <p:cNvPr id="5" name="Poraštės vietos rezervavimo ženklas 4">
            <a:extLst>
              <a:ext uri="{FF2B5EF4-FFF2-40B4-BE49-F238E27FC236}">
                <a16:creationId xmlns:a16="http://schemas.microsoft.com/office/drawing/2014/main" id="{F545A84D-BB8A-4883-816B-E64B388A8467}"/>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DE6B7857-E17C-42DB-993F-83E57895A7B3}"/>
              </a:ext>
            </a:extLst>
          </p:cNvPr>
          <p:cNvSpPr>
            <a:spLocks noGrp="1"/>
          </p:cNvSpPr>
          <p:nvPr>
            <p:ph type="sldNum" sz="quarter" idx="12"/>
          </p:nvPr>
        </p:nvSpPr>
        <p:spPr/>
        <p:txBody>
          <a:bodyPr/>
          <a:lstStyle/>
          <a:p>
            <a:fld id="{8F7690C3-F8B3-4979-AD3A-661366C5FA62}" type="slidenum">
              <a:rPr lang="en-US" smtClean="0"/>
              <a:t>‹#›</a:t>
            </a:fld>
            <a:endParaRPr lang="en-US"/>
          </a:p>
        </p:txBody>
      </p:sp>
    </p:spTree>
    <p:extLst>
      <p:ext uri="{BB962C8B-B14F-4D97-AF65-F5344CB8AC3E}">
        <p14:creationId xmlns:p14="http://schemas.microsoft.com/office/powerpoint/2010/main" val="120782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24E5A4B-82CA-4D04-BDBA-4DFCB18BABAF}"/>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24B6B1BF-804F-4995-8B3C-150A4A44F348}"/>
              </a:ext>
            </a:extLst>
          </p:cNvPr>
          <p:cNvSpPr>
            <a:spLocks noGrp="1"/>
          </p:cNvSpPr>
          <p:nvPr>
            <p:ph idx="1"/>
          </p:nvPr>
        </p:nvSpPr>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AA50FD2C-32A6-435A-B7DB-344A885A280E}"/>
              </a:ext>
            </a:extLst>
          </p:cNvPr>
          <p:cNvSpPr>
            <a:spLocks noGrp="1"/>
          </p:cNvSpPr>
          <p:nvPr>
            <p:ph type="dt" sz="half" idx="10"/>
          </p:nvPr>
        </p:nvSpPr>
        <p:spPr/>
        <p:txBody>
          <a:bodyPr/>
          <a:lstStyle/>
          <a:p>
            <a:fld id="{1D35D290-994F-4709-BD3B-B877F74D1AC5}" type="datetimeFigureOut">
              <a:rPr lang="en-US" smtClean="0"/>
              <a:t>10/26/2022</a:t>
            </a:fld>
            <a:endParaRPr lang="en-US"/>
          </a:p>
        </p:txBody>
      </p:sp>
      <p:sp>
        <p:nvSpPr>
          <p:cNvPr id="5" name="Poraštės vietos rezervavimo ženklas 4">
            <a:extLst>
              <a:ext uri="{FF2B5EF4-FFF2-40B4-BE49-F238E27FC236}">
                <a16:creationId xmlns:a16="http://schemas.microsoft.com/office/drawing/2014/main" id="{CDC01E40-7FB2-40C0-AE51-86324A79AC41}"/>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EA5CA5AF-879F-488F-A886-8FF0B69C8503}"/>
              </a:ext>
            </a:extLst>
          </p:cNvPr>
          <p:cNvSpPr>
            <a:spLocks noGrp="1"/>
          </p:cNvSpPr>
          <p:nvPr>
            <p:ph type="sldNum" sz="quarter" idx="12"/>
          </p:nvPr>
        </p:nvSpPr>
        <p:spPr/>
        <p:txBody>
          <a:bodyPr/>
          <a:lstStyle/>
          <a:p>
            <a:fld id="{8F7690C3-F8B3-4979-AD3A-661366C5FA62}" type="slidenum">
              <a:rPr lang="en-US" smtClean="0"/>
              <a:t>‹#›</a:t>
            </a:fld>
            <a:endParaRPr lang="en-US"/>
          </a:p>
        </p:txBody>
      </p:sp>
    </p:spTree>
    <p:extLst>
      <p:ext uri="{BB962C8B-B14F-4D97-AF65-F5344CB8AC3E}">
        <p14:creationId xmlns:p14="http://schemas.microsoft.com/office/powerpoint/2010/main" val="108828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55107FC-ECA7-4B81-89BF-7EDF6088908A}"/>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46EE20FF-63C5-45DA-B067-7CCB6E06D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Redaguokite šablono teksto stilius</a:t>
            </a:r>
          </a:p>
        </p:txBody>
      </p:sp>
      <p:sp>
        <p:nvSpPr>
          <p:cNvPr id="4" name="Datos vietos rezervavimo ženklas 3">
            <a:extLst>
              <a:ext uri="{FF2B5EF4-FFF2-40B4-BE49-F238E27FC236}">
                <a16:creationId xmlns:a16="http://schemas.microsoft.com/office/drawing/2014/main" id="{50ADDAA1-01A6-4F32-9DAA-C1E4697D35C9}"/>
              </a:ext>
            </a:extLst>
          </p:cNvPr>
          <p:cNvSpPr>
            <a:spLocks noGrp="1"/>
          </p:cNvSpPr>
          <p:nvPr>
            <p:ph type="dt" sz="half" idx="10"/>
          </p:nvPr>
        </p:nvSpPr>
        <p:spPr/>
        <p:txBody>
          <a:bodyPr/>
          <a:lstStyle/>
          <a:p>
            <a:fld id="{1D35D290-994F-4709-BD3B-B877F74D1AC5}" type="datetimeFigureOut">
              <a:rPr lang="en-US" smtClean="0"/>
              <a:t>10/26/2022</a:t>
            </a:fld>
            <a:endParaRPr lang="en-US"/>
          </a:p>
        </p:txBody>
      </p:sp>
      <p:sp>
        <p:nvSpPr>
          <p:cNvPr id="5" name="Poraštės vietos rezervavimo ženklas 4">
            <a:extLst>
              <a:ext uri="{FF2B5EF4-FFF2-40B4-BE49-F238E27FC236}">
                <a16:creationId xmlns:a16="http://schemas.microsoft.com/office/drawing/2014/main" id="{8CEDA5C7-8377-41D2-B65D-BA0C74EE792D}"/>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C06270EC-BFFF-43E5-8DAE-A1C7599DD884}"/>
              </a:ext>
            </a:extLst>
          </p:cNvPr>
          <p:cNvSpPr>
            <a:spLocks noGrp="1"/>
          </p:cNvSpPr>
          <p:nvPr>
            <p:ph type="sldNum" sz="quarter" idx="12"/>
          </p:nvPr>
        </p:nvSpPr>
        <p:spPr/>
        <p:txBody>
          <a:bodyPr/>
          <a:lstStyle/>
          <a:p>
            <a:fld id="{8F7690C3-F8B3-4979-AD3A-661366C5FA62}" type="slidenum">
              <a:rPr lang="en-US" smtClean="0"/>
              <a:t>‹#›</a:t>
            </a:fld>
            <a:endParaRPr lang="en-US"/>
          </a:p>
        </p:txBody>
      </p:sp>
    </p:spTree>
    <p:extLst>
      <p:ext uri="{BB962C8B-B14F-4D97-AF65-F5344CB8AC3E}">
        <p14:creationId xmlns:p14="http://schemas.microsoft.com/office/powerpoint/2010/main" val="2901341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5C27FB8-6A80-4AAC-AF04-F9AD66A22263}"/>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77629445-FFAB-41CE-8B97-EAA1D39020C9}"/>
              </a:ext>
            </a:extLst>
          </p:cNvPr>
          <p:cNvSpPr>
            <a:spLocks noGrp="1"/>
          </p:cNvSpPr>
          <p:nvPr>
            <p:ph sz="half" idx="1"/>
          </p:nvPr>
        </p:nvSpPr>
        <p:spPr>
          <a:xfrm>
            <a:off x="838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urinio vietos rezervavimo ženklas 3">
            <a:extLst>
              <a:ext uri="{FF2B5EF4-FFF2-40B4-BE49-F238E27FC236}">
                <a16:creationId xmlns:a16="http://schemas.microsoft.com/office/drawing/2014/main" id="{F32FEDE4-579C-4FA3-9658-8C5C8B5F9448}"/>
              </a:ext>
            </a:extLst>
          </p:cNvPr>
          <p:cNvSpPr>
            <a:spLocks noGrp="1"/>
          </p:cNvSpPr>
          <p:nvPr>
            <p:ph sz="half" idx="2"/>
          </p:nvPr>
        </p:nvSpPr>
        <p:spPr>
          <a:xfrm>
            <a:off x="6172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Datos vietos rezervavimo ženklas 4">
            <a:extLst>
              <a:ext uri="{FF2B5EF4-FFF2-40B4-BE49-F238E27FC236}">
                <a16:creationId xmlns:a16="http://schemas.microsoft.com/office/drawing/2014/main" id="{0B67979D-39BE-4979-9E79-B8BE3621601B}"/>
              </a:ext>
            </a:extLst>
          </p:cNvPr>
          <p:cNvSpPr>
            <a:spLocks noGrp="1"/>
          </p:cNvSpPr>
          <p:nvPr>
            <p:ph type="dt" sz="half" idx="10"/>
          </p:nvPr>
        </p:nvSpPr>
        <p:spPr/>
        <p:txBody>
          <a:bodyPr/>
          <a:lstStyle/>
          <a:p>
            <a:fld id="{1D35D290-994F-4709-BD3B-B877F74D1AC5}" type="datetimeFigureOut">
              <a:rPr lang="en-US" smtClean="0"/>
              <a:t>10/26/2022</a:t>
            </a:fld>
            <a:endParaRPr lang="en-US"/>
          </a:p>
        </p:txBody>
      </p:sp>
      <p:sp>
        <p:nvSpPr>
          <p:cNvPr id="6" name="Poraštės vietos rezervavimo ženklas 5">
            <a:extLst>
              <a:ext uri="{FF2B5EF4-FFF2-40B4-BE49-F238E27FC236}">
                <a16:creationId xmlns:a16="http://schemas.microsoft.com/office/drawing/2014/main" id="{3931B519-8332-4D77-9DB1-6B90554C9B5E}"/>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B62AC01F-BF99-4637-AB4B-52AB8B2C2F15}"/>
              </a:ext>
            </a:extLst>
          </p:cNvPr>
          <p:cNvSpPr>
            <a:spLocks noGrp="1"/>
          </p:cNvSpPr>
          <p:nvPr>
            <p:ph type="sldNum" sz="quarter" idx="12"/>
          </p:nvPr>
        </p:nvSpPr>
        <p:spPr/>
        <p:txBody>
          <a:bodyPr/>
          <a:lstStyle/>
          <a:p>
            <a:fld id="{8F7690C3-F8B3-4979-AD3A-661366C5FA62}" type="slidenum">
              <a:rPr lang="en-US" smtClean="0"/>
              <a:t>‹#›</a:t>
            </a:fld>
            <a:endParaRPr lang="en-US"/>
          </a:p>
        </p:txBody>
      </p:sp>
    </p:spTree>
    <p:extLst>
      <p:ext uri="{BB962C8B-B14F-4D97-AF65-F5344CB8AC3E}">
        <p14:creationId xmlns:p14="http://schemas.microsoft.com/office/powerpoint/2010/main" val="102905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757E164-D083-48C3-B3FC-3ED9FE38F375}"/>
              </a:ext>
            </a:extLst>
          </p:cNvPr>
          <p:cNvSpPr>
            <a:spLocks noGrp="1"/>
          </p:cNvSpPr>
          <p:nvPr>
            <p:ph type="title"/>
          </p:nvPr>
        </p:nvSpPr>
        <p:spPr>
          <a:xfrm>
            <a:off x="839788" y="365125"/>
            <a:ext cx="10515600" cy="1325563"/>
          </a:xfrm>
        </p:spPr>
        <p:txBody>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060B5F22-7E2E-4698-BCAE-AB7E9D902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Turinio vietos rezervavimo ženklas 3">
            <a:extLst>
              <a:ext uri="{FF2B5EF4-FFF2-40B4-BE49-F238E27FC236}">
                <a16:creationId xmlns:a16="http://schemas.microsoft.com/office/drawing/2014/main" id="{FBB3CA82-EA4B-4B73-A852-AED06A562BFB}"/>
              </a:ext>
            </a:extLst>
          </p:cNvPr>
          <p:cNvSpPr>
            <a:spLocks noGrp="1"/>
          </p:cNvSpPr>
          <p:nvPr>
            <p:ph sz="half" idx="2"/>
          </p:nvPr>
        </p:nvSpPr>
        <p:spPr>
          <a:xfrm>
            <a:off x="839788" y="2505075"/>
            <a:ext cx="5157787"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Teksto vietos rezervavimo ženklas 4">
            <a:extLst>
              <a:ext uri="{FF2B5EF4-FFF2-40B4-BE49-F238E27FC236}">
                <a16:creationId xmlns:a16="http://schemas.microsoft.com/office/drawing/2014/main" id="{BB941A1D-982A-4B2D-8441-F4442E1F5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Turinio vietos rezervavimo ženklas 5">
            <a:extLst>
              <a:ext uri="{FF2B5EF4-FFF2-40B4-BE49-F238E27FC236}">
                <a16:creationId xmlns:a16="http://schemas.microsoft.com/office/drawing/2014/main" id="{25D642DE-B5C2-499E-A229-4A644C118C7A}"/>
              </a:ext>
            </a:extLst>
          </p:cNvPr>
          <p:cNvSpPr>
            <a:spLocks noGrp="1"/>
          </p:cNvSpPr>
          <p:nvPr>
            <p:ph sz="quarter" idx="4"/>
          </p:nvPr>
        </p:nvSpPr>
        <p:spPr>
          <a:xfrm>
            <a:off x="6172200" y="2505075"/>
            <a:ext cx="5183188"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7" name="Datos vietos rezervavimo ženklas 6">
            <a:extLst>
              <a:ext uri="{FF2B5EF4-FFF2-40B4-BE49-F238E27FC236}">
                <a16:creationId xmlns:a16="http://schemas.microsoft.com/office/drawing/2014/main" id="{D3696A2B-EA30-42FB-92D8-C8294A96F192}"/>
              </a:ext>
            </a:extLst>
          </p:cNvPr>
          <p:cNvSpPr>
            <a:spLocks noGrp="1"/>
          </p:cNvSpPr>
          <p:nvPr>
            <p:ph type="dt" sz="half" idx="10"/>
          </p:nvPr>
        </p:nvSpPr>
        <p:spPr/>
        <p:txBody>
          <a:bodyPr/>
          <a:lstStyle/>
          <a:p>
            <a:fld id="{1D35D290-994F-4709-BD3B-B877F74D1AC5}" type="datetimeFigureOut">
              <a:rPr lang="en-US" smtClean="0"/>
              <a:t>10/26/2022</a:t>
            </a:fld>
            <a:endParaRPr lang="en-US"/>
          </a:p>
        </p:txBody>
      </p:sp>
      <p:sp>
        <p:nvSpPr>
          <p:cNvPr id="8" name="Poraštės vietos rezervavimo ženklas 7">
            <a:extLst>
              <a:ext uri="{FF2B5EF4-FFF2-40B4-BE49-F238E27FC236}">
                <a16:creationId xmlns:a16="http://schemas.microsoft.com/office/drawing/2014/main" id="{CA7EBC29-392A-4738-9161-1890938EF746}"/>
              </a:ext>
            </a:extLst>
          </p:cNvPr>
          <p:cNvSpPr>
            <a:spLocks noGrp="1"/>
          </p:cNvSpPr>
          <p:nvPr>
            <p:ph type="ftr" sz="quarter" idx="11"/>
          </p:nvPr>
        </p:nvSpPr>
        <p:spPr/>
        <p:txBody>
          <a:bodyPr/>
          <a:lstStyle/>
          <a:p>
            <a:endParaRPr lang="en-US"/>
          </a:p>
        </p:txBody>
      </p:sp>
      <p:sp>
        <p:nvSpPr>
          <p:cNvPr id="9" name="Skaidrės numerio vietos rezervavimo ženklas 8">
            <a:extLst>
              <a:ext uri="{FF2B5EF4-FFF2-40B4-BE49-F238E27FC236}">
                <a16:creationId xmlns:a16="http://schemas.microsoft.com/office/drawing/2014/main" id="{31DD3231-9F03-4D4A-9058-DF057D643056}"/>
              </a:ext>
            </a:extLst>
          </p:cNvPr>
          <p:cNvSpPr>
            <a:spLocks noGrp="1"/>
          </p:cNvSpPr>
          <p:nvPr>
            <p:ph type="sldNum" sz="quarter" idx="12"/>
          </p:nvPr>
        </p:nvSpPr>
        <p:spPr/>
        <p:txBody>
          <a:bodyPr/>
          <a:lstStyle/>
          <a:p>
            <a:fld id="{8F7690C3-F8B3-4979-AD3A-661366C5FA62}" type="slidenum">
              <a:rPr lang="en-US" smtClean="0"/>
              <a:t>‹#›</a:t>
            </a:fld>
            <a:endParaRPr lang="en-US"/>
          </a:p>
        </p:txBody>
      </p:sp>
    </p:spTree>
    <p:extLst>
      <p:ext uri="{BB962C8B-B14F-4D97-AF65-F5344CB8AC3E}">
        <p14:creationId xmlns:p14="http://schemas.microsoft.com/office/powerpoint/2010/main" val="402863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5227065-C4BC-47A7-824D-6E4045B3B90C}"/>
              </a:ext>
            </a:extLst>
          </p:cNvPr>
          <p:cNvSpPr>
            <a:spLocks noGrp="1"/>
          </p:cNvSpPr>
          <p:nvPr>
            <p:ph type="title"/>
          </p:nvPr>
        </p:nvSpPr>
        <p:spPr/>
        <p:txBody>
          <a:bodyPr/>
          <a:lstStyle/>
          <a:p>
            <a:r>
              <a:rPr lang="lt-LT"/>
              <a:t>Spustelėję redaguokite stilių</a:t>
            </a:r>
            <a:endParaRPr lang="en-US"/>
          </a:p>
        </p:txBody>
      </p:sp>
      <p:sp>
        <p:nvSpPr>
          <p:cNvPr id="3" name="Datos vietos rezervavimo ženklas 2">
            <a:extLst>
              <a:ext uri="{FF2B5EF4-FFF2-40B4-BE49-F238E27FC236}">
                <a16:creationId xmlns:a16="http://schemas.microsoft.com/office/drawing/2014/main" id="{62EEEB99-A122-4274-ABDE-327A004BFA42}"/>
              </a:ext>
            </a:extLst>
          </p:cNvPr>
          <p:cNvSpPr>
            <a:spLocks noGrp="1"/>
          </p:cNvSpPr>
          <p:nvPr>
            <p:ph type="dt" sz="half" idx="10"/>
          </p:nvPr>
        </p:nvSpPr>
        <p:spPr/>
        <p:txBody>
          <a:bodyPr/>
          <a:lstStyle/>
          <a:p>
            <a:fld id="{1D35D290-994F-4709-BD3B-B877F74D1AC5}" type="datetimeFigureOut">
              <a:rPr lang="en-US" smtClean="0"/>
              <a:t>10/26/2022</a:t>
            </a:fld>
            <a:endParaRPr lang="en-US"/>
          </a:p>
        </p:txBody>
      </p:sp>
      <p:sp>
        <p:nvSpPr>
          <p:cNvPr id="4" name="Poraštės vietos rezervavimo ženklas 3">
            <a:extLst>
              <a:ext uri="{FF2B5EF4-FFF2-40B4-BE49-F238E27FC236}">
                <a16:creationId xmlns:a16="http://schemas.microsoft.com/office/drawing/2014/main" id="{96E8DEDE-A80A-4881-AE27-C76FC39C28A9}"/>
              </a:ext>
            </a:extLst>
          </p:cNvPr>
          <p:cNvSpPr>
            <a:spLocks noGrp="1"/>
          </p:cNvSpPr>
          <p:nvPr>
            <p:ph type="ftr" sz="quarter" idx="11"/>
          </p:nvPr>
        </p:nvSpPr>
        <p:spPr/>
        <p:txBody>
          <a:bodyPr/>
          <a:lstStyle/>
          <a:p>
            <a:endParaRPr lang="en-US"/>
          </a:p>
        </p:txBody>
      </p:sp>
      <p:sp>
        <p:nvSpPr>
          <p:cNvPr id="5" name="Skaidrės numerio vietos rezervavimo ženklas 4">
            <a:extLst>
              <a:ext uri="{FF2B5EF4-FFF2-40B4-BE49-F238E27FC236}">
                <a16:creationId xmlns:a16="http://schemas.microsoft.com/office/drawing/2014/main" id="{6C3A2DFB-6D8A-4390-9CC0-7D946E83F468}"/>
              </a:ext>
            </a:extLst>
          </p:cNvPr>
          <p:cNvSpPr>
            <a:spLocks noGrp="1"/>
          </p:cNvSpPr>
          <p:nvPr>
            <p:ph type="sldNum" sz="quarter" idx="12"/>
          </p:nvPr>
        </p:nvSpPr>
        <p:spPr/>
        <p:txBody>
          <a:bodyPr/>
          <a:lstStyle/>
          <a:p>
            <a:fld id="{8F7690C3-F8B3-4979-AD3A-661366C5FA62}" type="slidenum">
              <a:rPr lang="en-US" smtClean="0"/>
              <a:t>‹#›</a:t>
            </a:fld>
            <a:endParaRPr lang="en-US"/>
          </a:p>
        </p:txBody>
      </p:sp>
    </p:spTree>
    <p:extLst>
      <p:ext uri="{BB962C8B-B14F-4D97-AF65-F5344CB8AC3E}">
        <p14:creationId xmlns:p14="http://schemas.microsoft.com/office/powerpoint/2010/main" val="312874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908C06B8-FB90-49B5-8011-DB86DC0DF2A5}"/>
              </a:ext>
            </a:extLst>
          </p:cNvPr>
          <p:cNvSpPr>
            <a:spLocks noGrp="1"/>
          </p:cNvSpPr>
          <p:nvPr>
            <p:ph type="dt" sz="half" idx="10"/>
          </p:nvPr>
        </p:nvSpPr>
        <p:spPr/>
        <p:txBody>
          <a:bodyPr/>
          <a:lstStyle/>
          <a:p>
            <a:fld id="{1D35D290-994F-4709-BD3B-B877F74D1AC5}" type="datetimeFigureOut">
              <a:rPr lang="en-US" smtClean="0"/>
              <a:t>10/26/2022</a:t>
            </a:fld>
            <a:endParaRPr lang="en-US"/>
          </a:p>
        </p:txBody>
      </p:sp>
      <p:sp>
        <p:nvSpPr>
          <p:cNvPr id="3" name="Poraštės vietos rezervavimo ženklas 2">
            <a:extLst>
              <a:ext uri="{FF2B5EF4-FFF2-40B4-BE49-F238E27FC236}">
                <a16:creationId xmlns:a16="http://schemas.microsoft.com/office/drawing/2014/main" id="{A695BEEC-BDE6-4A1C-9746-A41AC13351EB}"/>
              </a:ext>
            </a:extLst>
          </p:cNvPr>
          <p:cNvSpPr>
            <a:spLocks noGrp="1"/>
          </p:cNvSpPr>
          <p:nvPr>
            <p:ph type="ftr" sz="quarter" idx="1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70E5CD54-DB2E-4B06-8BF4-1AEB888B7F2D}"/>
              </a:ext>
            </a:extLst>
          </p:cNvPr>
          <p:cNvSpPr>
            <a:spLocks noGrp="1"/>
          </p:cNvSpPr>
          <p:nvPr>
            <p:ph type="sldNum" sz="quarter" idx="12"/>
          </p:nvPr>
        </p:nvSpPr>
        <p:spPr/>
        <p:txBody>
          <a:bodyPr/>
          <a:lstStyle/>
          <a:p>
            <a:fld id="{8F7690C3-F8B3-4979-AD3A-661366C5FA62}" type="slidenum">
              <a:rPr lang="en-US" smtClean="0"/>
              <a:t>‹#›</a:t>
            </a:fld>
            <a:endParaRPr lang="en-US"/>
          </a:p>
        </p:txBody>
      </p:sp>
    </p:spTree>
    <p:extLst>
      <p:ext uri="{BB962C8B-B14F-4D97-AF65-F5344CB8AC3E}">
        <p14:creationId xmlns:p14="http://schemas.microsoft.com/office/powerpoint/2010/main" val="112365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471A0C8-ABAF-406A-8F1A-6CD0BCFB8CFF}"/>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041A5B11-3A92-403F-8462-B5123ED2E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eksto vietos rezervavimo ženklas 3">
            <a:extLst>
              <a:ext uri="{FF2B5EF4-FFF2-40B4-BE49-F238E27FC236}">
                <a16:creationId xmlns:a16="http://schemas.microsoft.com/office/drawing/2014/main" id="{8AD6CADC-84DA-4F9C-9F61-CB2C383BA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Redaguokite šablono teksto stilius</a:t>
            </a:r>
          </a:p>
        </p:txBody>
      </p:sp>
      <p:sp>
        <p:nvSpPr>
          <p:cNvPr id="5" name="Datos vietos rezervavimo ženklas 4">
            <a:extLst>
              <a:ext uri="{FF2B5EF4-FFF2-40B4-BE49-F238E27FC236}">
                <a16:creationId xmlns:a16="http://schemas.microsoft.com/office/drawing/2014/main" id="{04BA986C-ACC8-4C38-9916-3EECEDFA1083}"/>
              </a:ext>
            </a:extLst>
          </p:cNvPr>
          <p:cNvSpPr>
            <a:spLocks noGrp="1"/>
          </p:cNvSpPr>
          <p:nvPr>
            <p:ph type="dt" sz="half" idx="10"/>
          </p:nvPr>
        </p:nvSpPr>
        <p:spPr/>
        <p:txBody>
          <a:bodyPr/>
          <a:lstStyle/>
          <a:p>
            <a:fld id="{1D35D290-994F-4709-BD3B-B877F74D1AC5}" type="datetimeFigureOut">
              <a:rPr lang="en-US" smtClean="0"/>
              <a:t>10/26/2022</a:t>
            </a:fld>
            <a:endParaRPr lang="en-US"/>
          </a:p>
        </p:txBody>
      </p:sp>
      <p:sp>
        <p:nvSpPr>
          <p:cNvPr id="6" name="Poraštės vietos rezervavimo ženklas 5">
            <a:extLst>
              <a:ext uri="{FF2B5EF4-FFF2-40B4-BE49-F238E27FC236}">
                <a16:creationId xmlns:a16="http://schemas.microsoft.com/office/drawing/2014/main" id="{AD65ABA1-8271-40E4-8486-59C6F39853A7}"/>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C4109B88-B376-4556-96BB-812B390A7E8C}"/>
              </a:ext>
            </a:extLst>
          </p:cNvPr>
          <p:cNvSpPr>
            <a:spLocks noGrp="1"/>
          </p:cNvSpPr>
          <p:nvPr>
            <p:ph type="sldNum" sz="quarter" idx="12"/>
          </p:nvPr>
        </p:nvSpPr>
        <p:spPr/>
        <p:txBody>
          <a:bodyPr/>
          <a:lstStyle/>
          <a:p>
            <a:fld id="{8F7690C3-F8B3-4979-AD3A-661366C5FA62}" type="slidenum">
              <a:rPr lang="en-US" smtClean="0"/>
              <a:t>‹#›</a:t>
            </a:fld>
            <a:endParaRPr lang="en-US"/>
          </a:p>
        </p:txBody>
      </p:sp>
    </p:spTree>
    <p:extLst>
      <p:ext uri="{BB962C8B-B14F-4D97-AF65-F5344CB8AC3E}">
        <p14:creationId xmlns:p14="http://schemas.microsoft.com/office/powerpoint/2010/main" val="281492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9CE6CE4-BA85-41A5-8E76-6D765CDE4ACB}"/>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Paveikslėlio vietos rezervavimo ženklas 2">
            <a:extLst>
              <a:ext uri="{FF2B5EF4-FFF2-40B4-BE49-F238E27FC236}">
                <a16:creationId xmlns:a16="http://schemas.microsoft.com/office/drawing/2014/main" id="{988E625E-CF88-4226-B4F9-03A18B54F0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a:extLst>
              <a:ext uri="{FF2B5EF4-FFF2-40B4-BE49-F238E27FC236}">
                <a16:creationId xmlns:a16="http://schemas.microsoft.com/office/drawing/2014/main" id="{69460616-51C8-459F-A1BD-0C933EF88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Redaguokite šablono teksto stilius</a:t>
            </a:r>
          </a:p>
        </p:txBody>
      </p:sp>
      <p:sp>
        <p:nvSpPr>
          <p:cNvPr id="5" name="Datos vietos rezervavimo ženklas 4">
            <a:extLst>
              <a:ext uri="{FF2B5EF4-FFF2-40B4-BE49-F238E27FC236}">
                <a16:creationId xmlns:a16="http://schemas.microsoft.com/office/drawing/2014/main" id="{C8A049E6-61BA-4238-837D-0ACAB34721E2}"/>
              </a:ext>
            </a:extLst>
          </p:cNvPr>
          <p:cNvSpPr>
            <a:spLocks noGrp="1"/>
          </p:cNvSpPr>
          <p:nvPr>
            <p:ph type="dt" sz="half" idx="10"/>
          </p:nvPr>
        </p:nvSpPr>
        <p:spPr/>
        <p:txBody>
          <a:bodyPr/>
          <a:lstStyle/>
          <a:p>
            <a:fld id="{1D35D290-994F-4709-BD3B-B877F74D1AC5}" type="datetimeFigureOut">
              <a:rPr lang="en-US" smtClean="0"/>
              <a:t>10/26/2022</a:t>
            </a:fld>
            <a:endParaRPr lang="en-US"/>
          </a:p>
        </p:txBody>
      </p:sp>
      <p:sp>
        <p:nvSpPr>
          <p:cNvPr id="6" name="Poraštės vietos rezervavimo ženklas 5">
            <a:extLst>
              <a:ext uri="{FF2B5EF4-FFF2-40B4-BE49-F238E27FC236}">
                <a16:creationId xmlns:a16="http://schemas.microsoft.com/office/drawing/2014/main" id="{3709F925-5DF1-4137-B25C-726359C68E36}"/>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9D52CD9C-01F1-4D78-90DD-D299D32EC4A3}"/>
              </a:ext>
            </a:extLst>
          </p:cNvPr>
          <p:cNvSpPr>
            <a:spLocks noGrp="1"/>
          </p:cNvSpPr>
          <p:nvPr>
            <p:ph type="sldNum" sz="quarter" idx="12"/>
          </p:nvPr>
        </p:nvSpPr>
        <p:spPr/>
        <p:txBody>
          <a:bodyPr/>
          <a:lstStyle/>
          <a:p>
            <a:fld id="{8F7690C3-F8B3-4979-AD3A-661366C5FA62}" type="slidenum">
              <a:rPr lang="en-US" smtClean="0"/>
              <a:t>‹#›</a:t>
            </a:fld>
            <a:endParaRPr lang="en-US"/>
          </a:p>
        </p:txBody>
      </p:sp>
    </p:spTree>
    <p:extLst>
      <p:ext uri="{BB962C8B-B14F-4D97-AF65-F5344CB8AC3E}">
        <p14:creationId xmlns:p14="http://schemas.microsoft.com/office/powerpoint/2010/main" val="373346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D4B48C81-5A62-49F0-8375-42271B85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C6507729-BD4C-4280-BA2F-2EB1F033D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70C70621-C4E9-478C-94CB-540F488CF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5D290-994F-4709-BD3B-B877F74D1AC5}" type="datetimeFigureOut">
              <a:rPr lang="en-US" smtClean="0"/>
              <a:t>10/26/2022</a:t>
            </a:fld>
            <a:endParaRPr lang="en-US"/>
          </a:p>
        </p:txBody>
      </p:sp>
      <p:sp>
        <p:nvSpPr>
          <p:cNvPr id="5" name="Poraštės vietos rezervavimo ženklas 4">
            <a:extLst>
              <a:ext uri="{FF2B5EF4-FFF2-40B4-BE49-F238E27FC236}">
                <a16:creationId xmlns:a16="http://schemas.microsoft.com/office/drawing/2014/main" id="{9D47B48B-A414-47E1-8124-ECF6B0C5A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a:extLst>
              <a:ext uri="{FF2B5EF4-FFF2-40B4-BE49-F238E27FC236}">
                <a16:creationId xmlns:a16="http://schemas.microsoft.com/office/drawing/2014/main" id="{E49C341F-9281-4756-9CBE-6770AD369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690C3-F8B3-4979-AD3A-661366C5FA62}" type="slidenum">
              <a:rPr lang="en-US" smtClean="0"/>
              <a:t>‹#›</a:t>
            </a:fld>
            <a:endParaRPr lang="en-US"/>
          </a:p>
        </p:txBody>
      </p:sp>
    </p:spTree>
    <p:extLst>
      <p:ext uri="{BB962C8B-B14F-4D97-AF65-F5344CB8AC3E}">
        <p14:creationId xmlns:p14="http://schemas.microsoft.com/office/powerpoint/2010/main" val="42051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F8AC02F-F99E-414B-B653-BA9C554039DB}"/>
              </a:ext>
            </a:extLst>
          </p:cNvPr>
          <p:cNvSpPr>
            <a:spLocks noGrp="1"/>
          </p:cNvSpPr>
          <p:nvPr>
            <p:ph type="ctrTitle"/>
          </p:nvPr>
        </p:nvSpPr>
        <p:spPr>
          <a:xfrm>
            <a:off x="608232" y="1441838"/>
            <a:ext cx="5700643" cy="2622162"/>
          </a:xfrm>
        </p:spPr>
        <p:txBody>
          <a:bodyPr>
            <a:normAutofit/>
          </a:bodyPr>
          <a:lstStyle/>
          <a:p>
            <a:r>
              <a:rPr lang="lt-LT" sz="2400" dirty="0">
                <a:latin typeface="Georgia" panose="02040502050405020303" pitchFamily="18" charset="0"/>
              </a:rPr>
              <a:t>Nacionalinis M. K. Čiurlionio dailės muziejus</a:t>
            </a:r>
            <a:br>
              <a:rPr lang="lt-LT" sz="2400" dirty="0">
                <a:latin typeface="Georgia" panose="02040502050405020303" pitchFamily="18" charset="0"/>
              </a:rPr>
            </a:br>
            <a:r>
              <a:rPr lang="lt-LT" sz="2400" dirty="0" err="1">
                <a:latin typeface="Georgia" panose="02040502050405020303" pitchFamily="18" charset="0"/>
              </a:rPr>
              <a:t>Boleslavos</a:t>
            </a:r>
            <a:r>
              <a:rPr lang="lt-LT" sz="2400" dirty="0">
                <a:latin typeface="Georgia" panose="02040502050405020303" pitchFamily="18" charset="0"/>
              </a:rPr>
              <a:t> ir Edmundo Zdanauskų fotografijų paroda</a:t>
            </a:r>
            <a:br>
              <a:rPr lang="lt-LT" sz="2400" dirty="0">
                <a:latin typeface="Georgia" panose="02040502050405020303" pitchFamily="18" charset="0"/>
              </a:rPr>
            </a:br>
            <a:r>
              <a:rPr lang="lt-LT" sz="2400" dirty="0">
                <a:latin typeface="Georgia" panose="02040502050405020303" pitchFamily="18" charset="0"/>
              </a:rPr>
              <a:t>„Iš nežinios į nežinią. Antrojo pasaulinio karo atbėgėliai Lietuvoje“ </a:t>
            </a:r>
            <a:endParaRPr lang="en-US" sz="2400" dirty="0">
              <a:latin typeface="Georgia" panose="02040502050405020303" pitchFamily="18" charset="0"/>
            </a:endParaRPr>
          </a:p>
        </p:txBody>
      </p:sp>
      <p:pic>
        <p:nvPicPr>
          <p:cNvPr id="5" name="Paveikslėlis 4">
            <a:extLst>
              <a:ext uri="{FF2B5EF4-FFF2-40B4-BE49-F238E27FC236}">
                <a16:creationId xmlns:a16="http://schemas.microsoft.com/office/drawing/2014/main" id="{B3F422D1-F68D-464D-BB6C-38841C2D4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4600" y="681850"/>
            <a:ext cx="3898900" cy="5777820"/>
          </a:xfrm>
          <a:prstGeom prst="rect">
            <a:avLst/>
          </a:prstGeom>
        </p:spPr>
      </p:pic>
      <p:pic>
        <p:nvPicPr>
          <p:cNvPr id="6" name="Paveikslėlis 5">
            <a:extLst>
              <a:ext uri="{FF2B5EF4-FFF2-40B4-BE49-F238E27FC236}">
                <a16:creationId xmlns:a16="http://schemas.microsoft.com/office/drawing/2014/main" id="{F49A4C48-2CD4-4FD8-BC9D-C80943378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076" y="4662614"/>
            <a:ext cx="2663074" cy="1797055"/>
          </a:xfrm>
          <a:prstGeom prst="rect">
            <a:avLst/>
          </a:prstGeom>
        </p:spPr>
      </p:pic>
      <p:sp>
        <p:nvSpPr>
          <p:cNvPr id="8" name="Antrinis pavadinimas 2">
            <a:extLst>
              <a:ext uri="{FF2B5EF4-FFF2-40B4-BE49-F238E27FC236}">
                <a16:creationId xmlns:a16="http://schemas.microsoft.com/office/drawing/2014/main" id="{B16C35A8-EFB9-47F8-9E71-1B6D27F05F3E}"/>
              </a:ext>
            </a:extLst>
          </p:cNvPr>
          <p:cNvSpPr txBox="1">
            <a:spLocks/>
          </p:cNvSpPr>
          <p:nvPr/>
        </p:nvSpPr>
        <p:spPr>
          <a:xfrm>
            <a:off x="578161" y="681850"/>
            <a:ext cx="6673539" cy="6643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lt-LT" sz="1800" dirty="0">
                <a:latin typeface="Georgia" panose="02040502050405020303" pitchFamily="18" charset="0"/>
              </a:rPr>
              <a:t>Muziejų kolekcijų mobilumo projektų (parodų) IDĖJŲ MUGĖ, Trakų istorijos muziejaus Salos pilis, 2022 10 27</a:t>
            </a:r>
            <a:endParaRPr lang="en-US" sz="1800" dirty="0">
              <a:latin typeface="Georgia" panose="02040502050405020303" pitchFamily="18" charset="0"/>
            </a:endParaRPr>
          </a:p>
        </p:txBody>
      </p:sp>
      <p:sp>
        <p:nvSpPr>
          <p:cNvPr id="9" name="Antrinis pavadinimas 2">
            <a:extLst>
              <a:ext uri="{FF2B5EF4-FFF2-40B4-BE49-F238E27FC236}">
                <a16:creationId xmlns:a16="http://schemas.microsoft.com/office/drawing/2014/main" id="{C462CAE3-E0E9-459A-98D6-8401B31B6F1C}"/>
              </a:ext>
            </a:extLst>
          </p:cNvPr>
          <p:cNvSpPr>
            <a:spLocks noGrp="1"/>
          </p:cNvSpPr>
          <p:nvPr>
            <p:ph type="subTitle" idx="1"/>
          </p:nvPr>
        </p:nvSpPr>
        <p:spPr>
          <a:xfrm>
            <a:off x="578161" y="5814728"/>
            <a:ext cx="2077824" cy="644941"/>
          </a:xfrm>
        </p:spPr>
        <p:txBody>
          <a:bodyPr>
            <a:normAutofit fontScale="92500" lnSpcReduction="20000"/>
          </a:bodyPr>
          <a:lstStyle/>
          <a:p>
            <a:r>
              <a:rPr lang="lt-LT" sz="2000" dirty="0">
                <a:latin typeface="Georgia" panose="02040502050405020303" pitchFamily="18" charset="0"/>
              </a:rPr>
              <a:t>Parodos kuratorė</a:t>
            </a:r>
          </a:p>
          <a:p>
            <a:r>
              <a:rPr lang="lt-LT" sz="2000" dirty="0">
                <a:latin typeface="Georgia" panose="02040502050405020303" pitchFamily="18" charset="0"/>
              </a:rPr>
              <a:t>Vaida Sirvydaitė</a:t>
            </a:r>
            <a:endParaRPr lang="en-US" sz="2000" dirty="0">
              <a:latin typeface="Georgia" panose="02040502050405020303" pitchFamily="18" charset="0"/>
            </a:endParaRPr>
          </a:p>
        </p:txBody>
      </p:sp>
    </p:spTree>
    <p:extLst>
      <p:ext uri="{BB962C8B-B14F-4D97-AF65-F5344CB8AC3E}">
        <p14:creationId xmlns:p14="http://schemas.microsoft.com/office/powerpoint/2010/main" val="427325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D6EEEC4-C3B1-4ED7-ACCC-54EF24B80E01}"/>
              </a:ext>
            </a:extLst>
          </p:cNvPr>
          <p:cNvSpPr>
            <a:spLocks noGrp="1"/>
          </p:cNvSpPr>
          <p:nvPr>
            <p:ph type="title"/>
          </p:nvPr>
        </p:nvSpPr>
        <p:spPr>
          <a:xfrm>
            <a:off x="508001" y="708991"/>
            <a:ext cx="11138452" cy="5514009"/>
          </a:xfrm>
        </p:spPr>
        <p:txBody>
          <a:bodyPr>
            <a:normAutofit/>
          </a:bodyPr>
          <a:lstStyle/>
          <a:p>
            <a:r>
              <a:rPr lang="lt-LT" sz="1800" dirty="0">
                <a:latin typeface="Georgia" panose="02040502050405020303" pitchFamily="18" charset="0"/>
              </a:rPr>
              <a:t>Nacionalinio M. K. Čiurlionio dailės muziejaus </a:t>
            </a:r>
            <a:r>
              <a:rPr lang="lt-LT" sz="1800" dirty="0" err="1">
                <a:latin typeface="Georgia" panose="02040502050405020303" pitchFamily="18" charset="0"/>
              </a:rPr>
              <a:t>Fototekos</a:t>
            </a:r>
            <a:r>
              <a:rPr lang="lt-LT" sz="1800" dirty="0">
                <a:latin typeface="Georgia" panose="02040502050405020303" pitchFamily="18" charset="0"/>
              </a:rPr>
              <a:t>, dokumentacijos ir leidinių skyriuje saugoma unikali 76 fotografijų kolekcija.</a:t>
            </a:r>
            <a:br>
              <a:rPr lang="lt-LT" sz="1800" dirty="0">
                <a:latin typeface="Georgia" panose="02040502050405020303" pitchFamily="18" charset="0"/>
              </a:rPr>
            </a:br>
            <a:br>
              <a:rPr lang="lt-LT" sz="1800" dirty="0">
                <a:latin typeface="Georgia" panose="02040502050405020303" pitchFamily="18" charset="0"/>
              </a:rPr>
            </a:br>
            <a:r>
              <a:rPr lang="lt-LT" sz="1800" dirty="0">
                <a:latin typeface="Georgia" panose="02040502050405020303" pitchFamily="18" charset="0"/>
              </a:rPr>
              <a:t>2014 m. jos pagrindu parengta paroda „Iš nežinios į nežinią: Antrojo pasaulinio karo atbėgėliai Lietuvoje", atskleidžianti to laiko pabėgėlių kasdienybę, stipriai paveiktą komplikuotų tarpvalstybinių santykių, kurių aidai tebeskamba ir šiandien.</a:t>
            </a:r>
            <a:br>
              <a:rPr lang="lt-LT" sz="1800" dirty="0">
                <a:latin typeface="Georgia" panose="02040502050405020303" pitchFamily="18" charset="0"/>
              </a:rPr>
            </a:br>
            <a:br>
              <a:rPr lang="lt-LT" sz="1800" dirty="0">
                <a:latin typeface="Georgia" panose="02040502050405020303" pitchFamily="18" charset="0"/>
              </a:rPr>
            </a:br>
            <a:r>
              <a:rPr lang="lt-LT" sz="1800" dirty="0">
                <a:latin typeface="Georgia" panose="02040502050405020303" pitchFamily="18" charset="0"/>
              </a:rPr>
              <a:t>1939-ųjų pabaigoje – 1940-ųjų pradžioje Vilniuje tvyrojusią atmosferą įamžino fotografų šeima Edmundas (1905-1984) ir </a:t>
            </a:r>
            <a:r>
              <a:rPr lang="lt-LT" sz="1800" dirty="0" err="1">
                <a:latin typeface="Georgia" panose="02040502050405020303" pitchFamily="18" charset="0"/>
              </a:rPr>
              <a:t>Boleslava</a:t>
            </a:r>
            <a:r>
              <a:rPr lang="lt-LT" sz="1800" dirty="0">
                <a:latin typeface="Georgia" panose="02040502050405020303" pitchFamily="18" charset="0"/>
              </a:rPr>
              <a:t> (</a:t>
            </a:r>
            <a:r>
              <a:rPr lang="lt-LT" sz="1800" dirty="0" err="1">
                <a:latin typeface="Georgia" panose="02040502050405020303" pitchFamily="18" charset="0"/>
              </a:rPr>
              <a:t>Tallat</a:t>
            </a:r>
            <a:r>
              <a:rPr lang="lt-LT" sz="1800" dirty="0">
                <a:latin typeface="Georgia" panose="02040502050405020303" pitchFamily="18" charset="0"/>
              </a:rPr>
              <a:t> Kelpšaitė, 1908-1982) Zdanauskai.</a:t>
            </a:r>
            <a:br>
              <a:rPr lang="en-US" sz="1800" dirty="0">
                <a:latin typeface="Georgia" panose="02040502050405020303" pitchFamily="18" charset="0"/>
              </a:rPr>
            </a:br>
            <a:br>
              <a:rPr lang="lt-LT" sz="1800" dirty="0">
                <a:latin typeface="Georgia" panose="02040502050405020303" pitchFamily="18" charset="0"/>
              </a:rPr>
            </a:br>
            <a:br>
              <a:rPr lang="lt-LT" sz="1800" dirty="0">
                <a:latin typeface="Georgia" panose="02040502050405020303" pitchFamily="18" charset="0"/>
              </a:rPr>
            </a:br>
            <a:r>
              <a:rPr lang="lt-LT" sz="1800" dirty="0">
                <a:latin typeface="Georgia" panose="02040502050405020303" pitchFamily="18" charset="0"/>
              </a:rPr>
              <a:t>Fotografai vykdė šią misiją Draugijos Vilniaus kraštui remti užsakymu. Kiekviena fotografija paženklinta reljefiniu įspaudu (E.B.ZDANAUSKAI / VILNIUS), o nugarinėje pusėje yra Zdanauskų firminis antspaudas (E. Ir B. Zdanauskai / FOTO – VILNIUS / Vilniaus, g-vė 25 b. 5) ir draugijos atstovo atspausdintas iškalbingas vaizdo aprašymas. Nuspręsta autentiškus aprašymus paversti eksponuojamų fotografijų etiketėmis.</a:t>
            </a:r>
            <a:br>
              <a:rPr lang="lt-LT" sz="2000" dirty="0">
                <a:latin typeface="Georgia" panose="02040502050405020303" pitchFamily="18" charset="0"/>
              </a:rPr>
            </a:br>
            <a:br>
              <a:rPr lang="lt-LT" sz="1800" dirty="0">
                <a:latin typeface="Georgia" panose="02040502050405020303" pitchFamily="18" charset="0"/>
              </a:rPr>
            </a:br>
            <a:endParaRPr lang="en-US" sz="1800" dirty="0">
              <a:latin typeface="Georgia" panose="02040502050405020303" pitchFamily="18" charset="0"/>
            </a:endParaRPr>
          </a:p>
        </p:txBody>
      </p:sp>
    </p:spTree>
    <p:extLst>
      <p:ext uri="{BB962C8B-B14F-4D97-AF65-F5344CB8AC3E}">
        <p14:creationId xmlns:p14="http://schemas.microsoft.com/office/powerpoint/2010/main" val="116709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FD1A749-C433-403C-9794-255FF545A304}"/>
              </a:ext>
            </a:extLst>
          </p:cNvPr>
          <p:cNvSpPr>
            <a:spLocks noGrp="1"/>
          </p:cNvSpPr>
          <p:nvPr>
            <p:ph type="title"/>
          </p:nvPr>
        </p:nvSpPr>
        <p:spPr>
          <a:xfrm>
            <a:off x="1325216" y="365125"/>
            <a:ext cx="10028583" cy="1336675"/>
          </a:xfrm>
        </p:spPr>
        <p:txBody>
          <a:bodyPr>
            <a:normAutofit/>
          </a:bodyPr>
          <a:lstStyle/>
          <a:p>
            <a:pPr>
              <a:lnSpc>
                <a:spcPct val="100000"/>
              </a:lnSpc>
            </a:pPr>
            <a:r>
              <a:rPr lang="lt-LT" sz="2000" dirty="0">
                <a:latin typeface="Georgia" panose="02040502050405020303" pitchFamily="18" charset="0"/>
              </a:rPr>
              <a:t>Keletas vaizdų iš Nacionalinio M. K. Čiurlionio dailės muziejaus bibliotekos parodų salėje vykusios parodos</a:t>
            </a:r>
            <a:br>
              <a:rPr lang="en-US" sz="2000" dirty="0">
                <a:latin typeface="Georgia" panose="02040502050405020303" pitchFamily="18" charset="0"/>
              </a:rPr>
            </a:br>
            <a:endParaRPr lang="en-US" sz="2000" dirty="0">
              <a:latin typeface="Georgia" panose="02040502050405020303" pitchFamily="18" charset="0"/>
            </a:endParaRPr>
          </a:p>
        </p:txBody>
      </p:sp>
      <p:pic>
        <p:nvPicPr>
          <p:cNvPr id="7" name="Turinio vietos rezervavimo ženklas 6">
            <a:extLst>
              <a:ext uri="{FF2B5EF4-FFF2-40B4-BE49-F238E27FC236}">
                <a16:creationId xmlns:a16="http://schemas.microsoft.com/office/drawing/2014/main" id="{EA6CCFE8-8420-4FB8-B89A-1A2B96D893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216" y="1752600"/>
            <a:ext cx="5801784" cy="4364038"/>
          </a:xfrm>
        </p:spPr>
      </p:pic>
      <p:pic>
        <p:nvPicPr>
          <p:cNvPr id="11" name="Paveikslėlis 10">
            <a:extLst>
              <a:ext uri="{FF2B5EF4-FFF2-40B4-BE49-F238E27FC236}">
                <a16:creationId xmlns:a16="http://schemas.microsoft.com/office/drawing/2014/main" id="{77919C8A-90C5-4772-BAFA-88F772710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52600"/>
            <a:ext cx="5801784" cy="4351338"/>
          </a:xfrm>
          <a:prstGeom prst="rect">
            <a:avLst/>
          </a:prstGeom>
        </p:spPr>
      </p:pic>
    </p:spTree>
    <p:extLst>
      <p:ext uri="{BB962C8B-B14F-4D97-AF65-F5344CB8AC3E}">
        <p14:creationId xmlns:p14="http://schemas.microsoft.com/office/powerpoint/2010/main" val="267319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0D95D23-4C82-4936-9980-404D69591B82}"/>
              </a:ext>
            </a:extLst>
          </p:cNvPr>
          <p:cNvSpPr>
            <a:spLocks noGrp="1"/>
          </p:cNvSpPr>
          <p:nvPr>
            <p:ph type="title"/>
          </p:nvPr>
        </p:nvSpPr>
        <p:spPr>
          <a:xfrm>
            <a:off x="838200" y="365125"/>
            <a:ext cx="10515600" cy="6111875"/>
          </a:xfrm>
        </p:spPr>
        <p:txBody>
          <a:bodyPr>
            <a:normAutofit/>
          </a:bodyPr>
          <a:lstStyle/>
          <a:p>
            <a:r>
              <a:rPr lang="lt-LT" sz="1800" dirty="0">
                <a:latin typeface="Georgia" panose="02040502050405020303" pitchFamily="18" charset="0"/>
              </a:rPr>
              <a:t>Parodoje „Iš nežinios į nežinią: Antrojo pasaulinio karo atbėgėliai Lietuvoje„ praeities ir dabarties įvykiai tarsi sujungiami plonyte gija.</a:t>
            </a:r>
            <a:br>
              <a:rPr lang="lt-LT" sz="1800" dirty="0">
                <a:latin typeface="Georgia" panose="02040502050405020303" pitchFamily="18" charset="0"/>
              </a:rPr>
            </a:br>
            <a:br>
              <a:rPr lang="lt-LT" sz="1800" dirty="0">
                <a:latin typeface="Georgia" panose="02040502050405020303" pitchFamily="18" charset="0"/>
              </a:rPr>
            </a:br>
            <a:br>
              <a:rPr lang="lt-LT" sz="1800" dirty="0">
                <a:latin typeface="Georgia" panose="02040502050405020303" pitchFamily="18" charset="0"/>
              </a:rPr>
            </a:br>
            <a:r>
              <a:rPr lang="lt-LT" sz="1800" dirty="0">
                <a:latin typeface="Georgia" panose="02040502050405020303" pitchFamily="18" charset="0"/>
              </a:rPr>
              <a:t>Parodos tikslas – šviečiamasis, analitinis, edukacinis: „Ar istorija pasikeitė praėjus daugiau, nei 80 metų nuo pasaulį sukrėtusių karo įvykių?“, „Ar vakar = šiandien, kai karas vyksta čia pat?“, „Kaip karas keičia žmonių likimus?“, „Ką mes galime padaryti, kad XXI a. žmonių nepersekiotų karo šmėkla?“, „Ką reiškia būti savanoriu?“, etc.</a:t>
            </a:r>
            <a:br>
              <a:rPr lang="lt-LT" sz="1800" dirty="0">
                <a:latin typeface="Georgia" panose="02040502050405020303" pitchFamily="18" charset="0"/>
              </a:rPr>
            </a:br>
            <a:br>
              <a:rPr lang="lt-LT" sz="1800" dirty="0">
                <a:latin typeface="Georgia" panose="02040502050405020303" pitchFamily="18" charset="0"/>
              </a:rPr>
            </a:br>
            <a:r>
              <a:rPr lang="lt-LT" sz="1800" dirty="0">
                <a:latin typeface="Georgia" panose="02040502050405020303" pitchFamily="18" charset="0"/>
              </a:rPr>
              <a:t>Šioje parodoje kviečiama atkreipti dėmesį į žmogiškąsias vertybes, įžvelgti visuomeninių organizacijų ir draugijų, tokių kaip Raudonasis kryžius, Vilniaus lietuvių labdarybės draugija, Moterų globos komitetas ir kt. veiklos svarbą ištiesiant pagalbos ranką karo negandų parblokštiems žmonėms. Fotografijose įamžinti lietuvių, lenkų, žydų ir kitų tautybių žmonės.</a:t>
            </a:r>
            <a:br>
              <a:rPr lang="lt-LT" sz="2000" dirty="0">
                <a:latin typeface="Georgia" panose="02040502050405020303" pitchFamily="18" charset="0"/>
              </a:rPr>
            </a:br>
            <a:br>
              <a:rPr lang="lt-LT" sz="1800" dirty="0">
                <a:latin typeface="Georgia" panose="02040502050405020303" pitchFamily="18" charset="0"/>
              </a:rPr>
            </a:br>
            <a:r>
              <a:rPr lang="lt-LT" sz="1800" dirty="0">
                <a:latin typeface="Georgia" panose="02040502050405020303" pitchFamily="18" charset="0"/>
              </a:rPr>
              <a:t>Tikslinė auditorija – visų amžiaus grupių lankytojai</a:t>
            </a:r>
            <a:br>
              <a:rPr lang="lt-LT" sz="1800" dirty="0">
                <a:latin typeface="Georgia" panose="02040502050405020303" pitchFamily="18" charset="0"/>
              </a:rPr>
            </a:br>
            <a:endParaRPr lang="en-US" sz="1800" dirty="0">
              <a:latin typeface="Georgia" panose="02040502050405020303" pitchFamily="18" charset="0"/>
            </a:endParaRPr>
          </a:p>
        </p:txBody>
      </p:sp>
    </p:spTree>
    <p:extLst>
      <p:ext uri="{BB962C8B-B14F-4D97-AF65-F5344CB8AC3E}">
        <p14:creationId xmlns:p14="http://schemas.microsoft.com/office/powerpoint/2010/main" val="292767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0E167BE-E676-4D75-A1DE-45EB680E14AB}"/>
              </a:ext>
            </a:extLst>
          </p:cNvPr>
          <p:cNvSpPr>
            <a:spLocks noGrp="1"/>
          </p:cNvSpPr>
          <p:nvPr>
            <p:ph type="title"/>
          </p:nvPr>
        </p:nvSpPr>
        <p:spPr>
          <a:xfrm>
            <a:off x="647699" y="365125"/>
            <a:ext cx="10801505" cy="6048375"/>
          </a:xfrm>
        </p:spPr>
        <p:txBody>
          <a:bodyPr>
            <a:normAutofit fontScale="90000"/>
          </a:bodyPr>
          <a:lstStyle/>
          <a:p>
            <a:br>
              <a:rPr lang="lt-LT" sz="2000" dirty="0">
                <a:latin typeface="Georgia" panose="02040502050405020303" pitchFamily="18" charset="0"/>
              </a:rPr>
            </a:br>
            <a:r>
              <a:rPr lang="lt-LT" sz="2000" dirty="0">
                <a:latin typeface="Georgia" panose="02040502050405020303" pitchFamily="18" charset="0"/>
              </a:rPr>
              <a:t>TURIMI RESURSAI</a:t>
            </a:r>
            <a:br>
              <a:rPr lang="lt-LT" sz="2000" dirty="0">
                <a:latin typeface="Georgia" panose="02040502050405020303" pitchFamily="18" charset="0"/>
              </a:rPr>
            </a:br>
            <a:br>
              <a:rPr lang="lt-LT" sz="2000" dirty="0">
                <a:latin typeface="Georgia" panose="02040502050405020303" pitchFamily="18" charset="0"/>
              </a:rPr>
            </a:br>
            <a:br>
              <a:rPr lang="lt-LT" sz="2000" dirty="0">
                <a:latin typeface="Georgia" panose="02040502050405020303" pitchFamily="18" charset="0"/>
              </a:rPr>
            </a:br>
            <a:br>
              <a:rPr lang="lt-LT" sz="2000" dirty="0">
                <a:latin typeface="Georgia" panose="02040502050405020303" pitchFamily="18" charset="0"/>
              </a:rPr>
            </a:br>
            <a:r>
              <a:rPr lang="lt-LT" sz="2000" dirty="0">
                <a:latin typeface="Georgia" panose="02040502050405020303" pitchFamily="18" charset="0"/>
              </a:rPr>
              <a:t>* Paroda pilnai parengta eksponavimui</a:t>
            </a:r>
            <a:br>
              <a:rPr lang="lt-LT" sz="2000" dirty="0">
                <a:latin typeface="Georgia" panose="02040502050405020303" pitchFamily="18" charset="0"/>
              </a:rPr>
            </a:br>
            <a:br>
              <a:rPr lang="lt-LT" sz="2000" dirty="0">
                <a:latin typeface="Georgia" panose="02040502050405020303" pitchFamily="18" charset="0"/>
              </a:rPr>
            </a:br>
            <a:r>
              <a:rPr lang="lt-LT" sz="2000" dirty="0">
                <a:latin typeface="Georgia" panose="02040502050405020303" pitchFamily="18" charset="0"/>
              </a:rPr>
              <a:t>* Fotografijos išdidintos ir įrėmintos</a:t>
            </a:r>
            <a:br>
              <a:rPr lang="lt-LT" sz="2000" dirty="0">
                <a:latin typeface="Georgia" panose="02040502050405020303" pitchFamily="18" charset="0"/>
              </a:rPr>
            </a:br>
            <a:br>
              <a:rPr lang="lt-LT" sz="2000" dirty="0">
                <a:latin typeface="Georgia" panose="02040502050405020303" pitchFamily="18" charset="0"/>
              </a:rPr>
            </a:br>
            <a:r>
              <a:rPr lang="lt-LT" sz="2000" dirty="0">
                <a:latin typeface="Georgia" panose="02040502050405020303" pitchFamily="18" charset="0"/>
              </a:rPr>
              <a:t>Rėmai su stiklais 76 vnt.:</a:t>
            </a:r>
            <a:br>
              <a:rPr lang="en-US" sz="2000" dirty="0">
                <a:latin typeface="Georgia" panose="02040502050405020303" pitchFamily="18" charset="0"/>
              </a:rPr>
            </a:br>
            <a:r>
              <a:rPr lang="lt-LT" sz="2000" dirty="0">
                <a:latin typeface="Georgia" panose="02040502050405020303" pitchFamily="18" charset="0"/>
              </a:rPr>
              <a:t>67 vnt. 400x500 mm</a:t>
            </a:r>
            <a:br>
              <a:rPr lang="en-US" sz="2000" dirty="0">
                <a:latin typeface="Georgia" panose="02040502050405020303" pitchFamily="18" charset="0"/>
              </a:rPr>
            </a:br>
            <a:r>
              <a:rPr lang="lt-LT" sz="2000" dirty="0">
                <a:latin typeface="Georgia" panose="02040502050405020303" pitchFamily="18" charset="0"/>
              </a:rPr>
              <a:t>9 vnt. 500x600 mm</a:t>
            </a:r>
            <a:br>
              <a:rPr lang="en-US" sz="2000" dirty="0">
                <a:latin typeface="Georgia" panose="02040502050405020303" pitchFamily="18" charset="0"/>
              </a:rPr>
            </a:br>
            <a:r>
              <a:rPr lang="lt-LT" sz="2000" dirty="0">
                <a:latin typeface="Georgia" panose="02040502050405020303" pitchFamily="18" charset="0"/>
              </a:rPr>
              <a:t>Stiklas paprastas 2 mm</a:t>
            </a:r>
            <a:br>
              <a:rPr lang="en-US" sz="2000" dirty="0">
                <a:latin typeface="Georgia" panose="02040502050405020303" pitchFamily="18" charset="0"/>
              </a:rPr>
            </a:br>
            <a:r>
              <a:rPr lang="lt-LT" sz="2000" dirty="0">
                <a:latin typeface="Georgia" panose="02040502050405020303" pitchFamily="18" charset="0"/>
              </a:rPr>
              <a:t>Aliuminis </a:t>
            </a:r>
            <a:r>
              <a:rPr lang="lt-LT" sz="2000" dirty="0" err="1">
                <a:latin typeface="Georgia" panose="02040502050405020303" pitchFamily="18" charset="0"/>
              </a:rPr>
              <a:t>bagetas</a:t>
            </a:r>
            <a:r>
              <a:rPr lang="lt-LT" sz="2000" dirty="0">
                <a:latin typeface="Georgia" panose="02040502050405020303" pitchFamily="18" charset="0"/>
              </a:rPr>
              <a:t> 711-05 A</a:t>
            </a:r>
            <a:br>
              <a:rPr lang="lt-LT" sz="2000" dirty="0">
                <a:latin typeface="Georgia" panose="02040502050405020303" pitchFamily="18" charset="0"/>
              </a:rPr>
            </a:br>
            <a:br>
              <a:rPr lang="lt-LT" sz="2000" dirty="0">
                <a:latin typeface="Georgia" panose="02040502050405020303" pitchFamily="18" charset="0"/>
              </a:rPr>
            </a:br>
            <a:r>
              <a:rPr lang="lt-LT" sz="2000" dirty="0">
                <a:latin typeface="Georgia" panose="02040502050405020303" pitchFamily="18" charset="0"/>
              </a:rPr>
              <a:t>* Paruošta anotacija lietuvių ir anglų kalbomis. Ją reikėtų adaptuoti.</a:t>
            </a:r>
            <a:br>
              <a:rPr lang="lt-LT" sz="2000" dirty="0">
                <a:latin typeface="Georgia" panose="02040502050405020303" pitchFamily="18" charset="0"/>
              </a:rPr>
            </a:br>
            <a:br>
              <a:rPr lang="lt-LT" sz="2000" dirty="0">
                <a:latin typeface="Georgia" panose="02040502050405020303" pitchFamily="18" charset="0"/>
              </a:rPr>
            </a:br>
            <a:r>
              <a:rPr lang="lt-LT" sz="2000" dirty="0">
                <a:latin typeface="Georgia" panose="02040502050405020303" pitchFamily="18" charset="0"/>
              </a:rPr>
              <a:t>* Paruoštas etikečių maketas lietuvių ir anglų kalbomis</a:t>
            </a:r>
            <a:br>
              <a:rPr lang="lt-LT" sz="2000" dirty="0">
                <a:latin typeface="Georgia" panose="02040502050405020303" pitchFamily="18" charset="0"/>
              </a:rPr>
            </a:br>
            <a:br>
              <a:rPr lang="lt-LT" sz="2000" dirty="0">
                <a:latin typeface="Georgia" panose="02040502050405020303" pitchFamily="18" charset="0"/>
              </a:rPr>
            </a:br>
            <a:r>
              <a:rPr lang="lt-LT" sz="2000" dirty="0">
                <a:latin typeface="Georgia" panose="02040502050405020303" pitchFamily="18" charset="0"/>
              </a:rPr>
              <a:t>* Išleistas parodos katalogas lietuvių, anglų ir lenkų kalbomis</a:t>
            </a:r>
            <a:br>
              <a:rPr lang="lt-LT" sz="2000" dirty="0">
                <a:latin typeface="Georgia" panose="02040502050405020303" pitchFamily="18" charset="0"/>
              </a:rPr>
            </a:br>
            <a:br>
              <a:rPr lang="lt-LT" sz="2000" dirty="0">
                <a:latin typeface="Georgia" panose="02040502050405020303" pitchFamily="18" charset="0"/>
              </a:rPr>
            </a:br>
            <a:endParaRPr lang="en-US" sz="2000" dirty="0">
              <a:latin typeface="Georgia" panose="02040502050405020303" pitchFamily="18" charset="0"/>
            </a:endParaRPr>
          </a:p>
        </p:txBody>
      </p:sp>
      <p:pic>
        <p:nvPicPr>
          <p:cNvPr id="4" name="Paveikslėlis 3">
            <a:extLst>
              <a:ext uri="{FF2B5EF4-FFF2-40B4-BE49-F238E27FC236}">
                <a16:creationId xmlns:a16="http://schemas.microsoft.com/office/drawing/2014/main" id="{6B79B387-6914-4923-80FD-A5A9F2890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528" y="812800"/>
            <a:ext cx="4329677" cy="2832894"/>
          </a:xfrm>
          <a:prstGeom prst="rect">
            <a:avLst/>
          </a:prstGeom>
        </p:spPr>
      </p:pic>
      <p:pic>
        <p:nvPicPr>
          <p:cNvPr id="6" name="Paveikslėlis 5">
            <a:extLst>
              <a:ext uri="{FF2B5EF4-FFF2-40B4-BE49-F238E27FC236}">
                <a16:creationId xmlns:a16="http://schemas.microsoft.com/office/drawing/2014/main" id="{F7746366-A7AF-4FCA-8D34-E6E1EC3C0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4100" y="3835400"/>
            <a:ext cx="2775105" cy="1825228"/>
          </a:xfrm>
          <a:prstGeom prst="rect">
            <a:avLst/>
          </a:prstGeom>
        </p:spPr>
      </p:pic>
    </p:spTree>
    <p:extLst>
      <p:ext uri="{BB962C8B-B14F-4D97-AF65-F5344CB8AC3E}">
        <p14:creationId xmlns:p14="http://schemas.microsoft.com/office/powerpoint/2010/main" val="91638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74B1C10-A4AC-4277-8E17-46F0AEB087D5}"/>
              </a:ext>
            </a:extLst>
          </p:cNvPr>
          <p:cNvSpPr>
            <a:spLocks noGrp="1"/>
          </p:cNvSpPr>
          <p:nvPr>
            <p:ph type="title"/>
          </p:nvPr>
        </p:nvSpPr>
        <p:spPr>
          <a:xfrm>
            <a:off x="1457739" y="463117"/>
            <a:ext cx="10455966" cy="1219200"/>
          </a:xfrm>
        </p:spPr>
        <p:txBody>
          <a:bodyPr>
            <a:normAutofit fontScale="90000"/>
          </a:bodyPr>
          <a:lstStyle/>
          <a:p>
            <a:pPr>
              <a:lnSpc>
                <a:spcPct val="100000"/>
              </a:lnSpc>
            </a:pPr>
            <a:r>
              <a:rPr lang="lt-LT" sz="2200" dirty="0">
                <a:latin typeface="Georgia" panose="02040502050405020303" pitchFamily="18" charset="0"/>
              </a:rPr>
              <a:t>Parodos „Iš nežinios į nežinią. Antrojo pasaulinio karo atbėgėliai Lietuvoje“ katalogas. Nacionalinis M. K. Čiurlionio dailės muziejus, 2015.</a:t>
            </a:r>
            <a:br>
              <a:rPr lang="lt-LT" sz="2400" dirty="0">
                <a:latin typeface="Georgia" panose="02040502050405020303" pitchFamily="18" charset="0"/>
              </a:rPr>
            </a:br>
            <a:br>
              <a:rPr lang="lt-LT" sz="2400" dirty="0">
                <a:latin typeface="Georgia" panose="02040502050405020303" pitchFamily="18" charset="0"/>
              </a:rPr>
            </a:br>
            <a:r>
              <a:rPr lang="lt-LT" sz="2400" dirty="0">
                <a:latin typeface="Georgia" panose="02040502050405020303" pitchFamily="18" charset="0"/>
              </a:rPr>
              <a:t>	</a:t>
            </a:r>
            <a:r>
              <a:rPr lang="lt-LT" sz="2000" dirty="0">
                <a:latin typeface="Georgia" panose="02040502050405020303" pitchFamily="18" charset="0"/>
              </a:rPr>
              <a:t>Sudarytoja Vaida Sirvydaitė Rakutienė, apipavidalintoja Milda Kairaitienė</a:t>
            </a:r>
            <a:endParaRPr lang="en-US" sz="2000" dirty="0">
              <a:latin typeface="Georgia" panose="02040502050405020303" pitchFamily="18" charset="0"/>
            </a:endParaRPr>
          </a:p>
        </p:txBody>
      </p:sp>
      <p:pic>
        <p:nvPicPr>
          <p:cNvPr id="6" name="Turinio vietos rezervavimo ženklas 5">
            <a:extLst>
              <a:ext uri="{FF2B5EF4-FFF2-40B4-BE49-F238E27FC236}">
                <a16:creationId xmlns:a16="http://schemas.microsoft.com/office/drawing/2014/main" id="{AE865CC6-02FE-4985-867C-14774F6AD48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94044" y="1853824"/>
            <a:ext cx="3342172" cy="4541059"/>
          </a:xfrm>
        </p:spPr>
      </p:pic>
      <p:pic>
        <p:nvPicPr>
          <p:cNvPr id="8" name="Turinio vietos rezervavimo ženklas 7">
            <a:extLst>
              <a:ext uri="{FF2B5EF4-FFF2-40B4-BE49-F238E27FC236}">
                <a16:creationId xmlns:a16="http://schemas.microsoft.com/office/drawing/2014/main" id="{FA067D1F-B300-49CD-BBCD-03673B46C60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6216" y="1853824"/>
            <a:ext cx="3384862" cy="4541059"/>
          </a:xfrm>
        </p:spPr>
      </p:pic>
    </p:spTree>
    <p:extLst>
      <p:ext uri="{BB962C8B-B14F-4D97-AF65-F5344CB8AC3E}">
        <p14:creationId xmlns:p14="http://schemas.microsoft.com/office/powerpoint/2010/main" val="199470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ADD710E-4369-47CA-AD87-FF6E81BB520F}"/>
              </a:ext>
            </a:extLst>
          </p:cNvPr>
          <p:cNvSpPr>
            <a:spLocks noGrp="1"/>
          </p:cNvSpPr>
          <p:nvPr>
            <p:ph type="title"/>
          </p:nvPr>
        </p:nvSpPr>
        <p:spPr>
          <a:xfrm>
            <a:off x="1206500" y="457200"/>
            <a:ext cx="9779000" cy="3314699"/>
          </a:xfrm>
        </p:spPr>
        <p:txBody>
          <a:bodyPr>
            <a:normAutofit fontScale="90000"/>
          </a:bodyPr>
          <a:lstStyle/>
          <a:p>
            <a:r>
              <a:rPr lang="lt-LT" sz="2000" dirty="0">
                <a:latin typeface="Georgia" panose="02040502050405020303" pitchFamily="18" charset="0"/>
              </a:rPr>
              <a:t>GALIMI PARODĄ LYDINTYS RENGINIAI</a:t>
            </a:r>
            <a:br>
              <a:rPr lang="lt-LT" sz="2000" dirty="0">
                <a:latin typeface="Georgia" panose="02040502050405020303" pitchFamily="18" charset="0"/>
              </a:rPr>
            </a:br>
            <a:br>
              <a:rPr lang="lt-LT" sz="2000" dirty="0">
                <a:latin typeface="Georgia" panose="02040502050405020303" pitchFamily="18" charset="0"/>
              </a:rPr>
            </a:br>
            <a:br>
              <a:rPr lang="lt-LT" sz="2000" dirty="0">
                <a:latin typeface="Georgia" panose="02040502050405020303" pitchFamily="18" charset="0"/>
              </a:rPr>
            </a:br>
            <a:r>
              <a:rPr lang="lt-LT" sz="2000" dirty="0">
                <a:latin typeface="Georgia" panose="02040502050405020303" pitchFamily="18" charset="0"/>
              </a:rPr>
              <a:t>* diskusija su istorikais pabėgėlių tema pasikviečiant Lietuvoje prieglobstį radusius pabėgėlius </a:t>
            </a:r>
            <a:br>
              <a:rPr lang="lt-LT" sz="2000" dirty="0">
                <a:latin typeface="Georgia" panose="02040502050405020303" pitchFamily="18" charset="0"/>
              </a:rPr>
            </a:br>
            <a:br>
              <a:rPr lang="lt-LT" sz="2000" dirty="0">
                <a:latin typeface="Georgia" panose="02040502050405020303" pitchFamily="18" charset="0"/>
              </a:rPr>
            </a:br>
            <a:r>
              <a:rPr lang="lt-LT" sz="2000" dirty="0">
                <a:latin typeface="Georgia" panose="02040502050405020303" pitchFamily="18" charset="0"/>
              </a:rPr>
              <a:t>* režisieriaus </a:t>
            </a:r>
            <a:r>
              <a:rPr lang="lt-LT" sz="2000" dirty="0" err="1">
                <a:latin typeface="Georgia" panose="02040502050405020303" pitchFamily="18" charset="0"/>
              </a:rPr>
              <a:t>Andrzejaus</a:t>
            </a:r>
            <a:r>
              <a:rPr lang="lt-LT" sz="2000" dirty="0">
                <a:latin typeface="Georgia" panose="02040502050405020303" pitchFamily="18" charset="0"/>
              </a:rPr>
              <a:t> </a:t>
            </a:r>
            <a:r>
              <a:rPr lang="lt-LT" sz="2000" dirty="0" err="1">
                <a:latin typeface="Georgia" panose="02040502050405020303" pitchFamily="18" charset="0"/>
              </a:rPr>
              <a:t>Ciecierskio</a:t>
            </a:r>
            <a:r>
              <a:rPr lang="lt-LT" sz="2000" dirty="0">
                <a:latin typeface="Georgia" panose="02040502050405020303" pitchFamily="18" charset="0"/>
              </a:rPr>
              <a:t> filmo „FOTOGRAFOWIE“ apie fotografus B. ir E. Zdanauskus peržiūra</a:t>
            </a:r>
            <a:br>
              <a:rPr lang="lt-LT" sz="2000" dirty="0">
                <a:latin typeface="Georgia" panose="02040502050405020303" pitchFamily="18" charset="0"/>
              </a:rPr>
            </a:br>
            <a:br>
              <a:rPr lang="lt-LT" sz="2000" dirty="0">
                <a:latin typeface="Georgia" panose="02040502050405020303" pitchFamily="18" charset="0"/>
              </a:rPr>
            </a:br>
            <a:r>
              <a:rPr lang="lt-LT" sz="2000" dirty="0">
                <a:latin typeface="Georgia" panose="02040502050405020303" pitchFamily="18" charset="0"/>
              </a:rPr>
              <a:t>* gyvos istorijos pamokos muziejuje</a:t>
            </a:r>
            <a:br>
              <a:rPr lang="lt-LT" sz="2000" dirty="0">
                <a:latin typeface="Georgia" panose="02040502050405020303" pitchFamily="18" charset="0"/>
              </a:rPr>
            </a:br>
            <a:br>
              <a:rPr lang="lt-LT" sz="2000" dirty="0">
                <a:latin typeface="Georgia" panose="02040502050405020303" pitchFamily="18" charset="0"/>
              </a:rPr>
            </a:br>
            <a:r>
              <a:rPr lang="lt-LT" sz="2000" dirty="0">
                <a:latin typeface="Georgia" panose="02040502050405020303" pitchFamily="18" charset="0"/>
              </a:rPr>
              <a:t>* jūsų idėjos</a:t>
            </a:r>
            <a:br>
              <a:rPr lang="lt-LT" sz="2000" dirty="0">
                <a:latin typeface="Georgia" panose="02040502050405020303" pitchFamily="18" charset="0"/>
              </a:rPr>
            </a:br>
            <a:endParaRPr lang="en-US" sz="2000" dirty="0">
              <a:latin typeface="Georgia" panose="02040502050405020303" pitchFamily="18" charset="0"/>
            </a:endParaRPr>
          </a:p>
        </p:txBody>
      </p:sp>
      <p:pic>
        <p:nvPicPr>
          <p:cNvPr id="3" name="Paveikslėlis 2">
            <a:extLst>
              <a:ext uri="{FF2B5EF4-FFF2-40B4-BE49-F238E27FC236}">
                <a16:creationId xmlns:a16="http://schemas.microsoft.com/office/drawing/2014/main" id="{B6BC950E-4FBC-4AB2-8D09-3881B80ED068}"/>
              </a:ext>
            </a:extLst>
          </p:cNvPr>
          <p:cNvPicPr>
            <a:picLocks noChangeAspect="1"/>
          </p:cNvPicPr>
          <p:nvPr/>
        </p:nvPicPr>
        <p:blipFill>
          <a:blip r:embed="rId2"/>
          <a:stretch>
            <a:fillRect/>
          </a:stretch>
        </p:blipFill>
        <p:spPr>
          <a:xfrm>
            <a:off x="7008987" y="3885605"/>
            <a:ext cx="3976513" cy="2236789"/>
          </a:xfrm>
          <a:prstGeom prst="rect">
            <a:avLst/>
          </a:prstGeom>
        </p:spPr>
      </p:pic>
      <p:sp>
        <p:nvSpPr>
          <p:cNvPr id="4" name="Stačiakampis 3">
            <a:extLst>
              <a:ext uri="{FF2B5EF4-FFF2-40B4-BE49-F238E27FC236}">
                <a16:creationId xmlns:a16="http://schemas.microsoft.com/office/drawing/2014/main" id="{254A9E85-91D2-4ED8-856A-C36498B6D684}"/>
              </a:ext>
            </a:extLst>
          </p:cNvPr>
          <p:cNvSpPr/>
          <p:nvPr/>
        </p:nvSpPr>
        <p:spPr>
          <a:xfrm>
            <a:off x="1104900" y="5219999"/>
            <a:ext cx="5727700" cy="923330"/>
          </a:xfrm>
          <a:prstGeom prst="rect">
            <a:avLst/>
          </a:prstGeom>
        </p:spPr>
        <p:txBody>
          <a:bodyPr wrap="square">
            <a:spAutoFit/>
          </a:bodyPr>
          <a:lstStyle/>
          <a:p>
            <a:r>
              <a:rPr lang="lt-LT" dirty="0" err="1">
                <a:latin typeface="Georgia" panose="02040502050405020303" pitchFamily="18" charset="0"/>
              </a:rPr>
              <a:t>Boleslava</a:t>
            </a:r>
            <a:r>
              <a:rPr lang="lt-LT" dirty="0">
                <a:latin typeface="Georgia" panose="02040502050405020303" pitchFamily="18" charset="0"/>
              </a:rPr>
              <a:t> ir Edmundas Zdanauskai. Kadras iš filmo.</a:t>
            </a:r>
          </a:p>
          <a:p>
            <a:r>
              <a:rPr lang="lt-LT" dirty="0">
                <a:latin typeface="Georgia" panose="02040502050405020303" pitchFamily="18" charset="0"/>
              </a:rPr>
              <a:t>http://wilnoteka.lt/artykul/fotografowie-boleslawa-i-edmund-zdanowscy-wilnianie</a:t>
            </a:r>
            <a:endParaRPr lang="en-US" dirty="0"/>
          </a:p>
        </p:txBody>
      </p:sp>
    </p:spTree>
    <p:extLst>
      <p:ext uri="{BB962C8B-B14F-4D97-AF65-F5344CB8AC3E}">
        <p14:creationId xmlns:p14="http://schemas.microsoft.com/office/powerpoint/2010/main" val="41799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7352ECE-611A-4798-BB31-6695815E8E02}"/>
              </a:ext>
            </a:extLst>
          </p:cNvPr>
          <p:cNvSpPr>
            <a:spLocks noGrp="1"/>
          </p:cNvSpPr>
          <p:nvPr>
            <p:ph type="title"/>
          </p:nvPr>
        </p:nvSpPr>
        <p:spPr>
          <a:xfrm>
            <a:off x="2908300" y="787400"/>
            <a:ext cx="8280400" cy="5956300"/>
          </a:xfrm>
        </p:spPr>
        <p:txBody>
          <a:bodyPr>
            <a:normAutofit/>
          </a:bodyPr>
          <a:lstStyle/>
          <a:p>
            <a:r>
              <a:rPr lang="lt-LT" sz="2000" dirty="0">
                <a:latin typeface="Georgia" panose="02040502050405020303" pitchFamily="18" charset="0"/>
              </a:rPr>
              <a:t>KONTAKTINIS ASMUO</a:t>
            </a:r>
            <a:br>
              <a:rPr lang="lt-LT" sz="2000" dirty="0">
                <a:latin typeface="Georgia" panose="02040502050405020303" pitchFamily="18" charset="0"/>
              </a:rPr>
            </a:br>
            <a:br>
              <a:rPr lang="lt-LT" sz="2000" dirty="0">
                <a:latin typeface="Georgia" panose="02040502050405020303" pitchFamily="18" charset="0"/>
              </a:rPr>
            </a:br>
            <a:r>
              <a:rPr lang="en-US" sz="1800" dirty="0">
                <a:latin typeface="Georgia" panose="02040502050405020303" pitchFamily="18" charset="0"/>
              </a:rPr>
              <a:t>Vaida Sirvydaitė</a:t>
            </a:r>
            <a:r>
              <a:rPr lang="lt-LT" sz="1800" dirty="0">
                <a:latin typeface="Georgia" panose="02040502050405020303" pitchFamily="18" charset="0"/>
              </a:rPr>
              <a:t> (parodos kuratorė, katalogo sudarytoja)</a:t>
            </a:r>
            <a:br>
              <a:rPr lang="lt-LT" sz="1800" dirty="0">
                <a:latin typeface="Georgia" panose="02040502050405020303" pitchFamily="18" charset="0"/>
              </a:rPr>
            </a:br>
            <a:br>
              <a:rPr lang="lt-LT" sz="1800" dirty="0">
                <a:latin typeface="Georgia" panose="02040502050405020303" pitchFamily="18" charset="0"/>
              </a:rPr>
            </a:br>
            <a:br>
              <a:rPr lang="en-US" sz="1800" dirty="0">
                <a:latin typeface="Georgia" panose="02040502050405020303" pitchFamily="18" charset="0"/>
              </a:rPr>
            </a:br>
            <a:r>
              <a:rPr lang="en-US" sz="1800" dirty="0" err="1">
                <a:latin typeface="Georgia" panose="02040502050405020303" pitchFamily="18" charset="0"/>
              </a:rPr>
              <a:t>Fototekos</a:t>
            </a:r>
            <a:r>
              <a:rPr lang="en-US" sz="1800" dirty="0">
                <a:latin typeface="Georgia" panose="02040502050405020303" pitchFamily="18" charset="0"/>
              </a:rPr>
              <a:t>, </a:t>
            </a:r>
            <a:r>
              <a:rPr lang="en-US" sz="1800" dirty="0" err="1">
                <a:latin typeface="Georgia" panose="02040502050405020303" pitchFamily="18" charset="0"/>
              </a:rPr>
              <a:t>dokumentacijos</a:t>
            </a:r>
            <a:r>
              <a:rPr lang="en-US" sz="1800" dirty="0">
                <a:latin typeface="Georgia" panose="02040502050405020303" pitchFamily="18" charset="0"/>
              </a:rPr>
              <a:t> ir </a:t>
            </a:r>
            <a:r>
              <a:rPr lang="en-US" sz="1800" dirty="0" err="1">
                <a:latin typeface="Georgia" panose="02040502050405020303" pitchFamily="18" charset="0"/>
              </a:rPr>
              <a:t>leidinių</a:t>
            </a:r>
            <a:r>
              <a:rPr lang="en-US" sz="1800" dirty="0">
                <a:latin typeface="Georgia" panose="02040502050405020303" pitchFamily="18" charset="0"/>
              </a:rPr>
              <a:t> </a:t>
            </a:r>
            <a:r>
              <a:rPr lang="en-US" sz="1800" dirty="0" err="1">
                <a:latin typeface="Georgia" panose="02040502050405020303" pitchFamily="18" charset="0"/>
              </a:rPr>
              <a:t>skyriaus</a:t>
            </a:r>
            <a:r>
              <a:rPr lang="en-US" sz="1800" dirty="0">
                <a:latin typeface="Georgia" panose="02040502050405020303" pitchFamily="18" charset="0"/>
              </a:rPr>
              <a:t> </a:t>
            </a:r>
            <a:r>
              <a:rPr lang="en-US" sz="1800" dirty="0" err="1">
                <a:latin typeface="Georgia" panose="02040502050405020303" pitchFamily="18" charset="0"/>
              </a:rPr>
              <a:t>vedėja</a:t>
            </a:r>
            <a:br>
              <a:rPr lang="lt-LT" sz="1800" dirty="0">
                <a:latin typeface="Georgia" panose="02040502050405020303" pitchFamily="18" charset="0"/>
              </a:rPr>
            </a:br>
            <a:br>
              <a:rPr lang="en-US" sz="1800" dirty="0">
                <a:latin typeface="Georgia" panose="02040502050405020303" pitchFamily="18" charset="0"/>
              </a:rPr>
            </a:br>
            <a:r>
              <a:rPr lang="en-US" sz="1800" dirty="0">
                <a:latin typeface="Georgia" panose="02040502050405020303" pitchFamily="18" charset="0"/>
              </a:rPr>
              <a:t>Nacionalinis M. K. Čiurlionio dailės muziejus</a:t>
            </a:r>
            <a:br>
              <a:rPr lang="lt-LT" sz="1800" dirty="0">
                <a:latin typeface="Georgia" panose="02040502050405020303" pitchFamily="18" charset="0"/>
              </a:rPr>
            </a:br>
            <a:br>
              <a:rPr lang="en-US" sz="1800" dirty="0">
                <a:latin typeface="Georgia" panose="02040502050405020303" pitchFamily="18" charset="0"/>
              </a:rPr>
            </a:br>
            <a:r>
              <a:rPr lang="en-US" sz="1800" dirty="0">
                <a:latin typeface="Georgia" panose="02040502050405020303" pitchFamily="18" charset="0"/>
              </a:rPr>
              <a:t>K. </a:t>
            </a:r>
            <a:r>
              <a:rPr lang="en-US" sz="1800" dirty="0" err="1">
                <a:latin typeface="Georgia" panose="02040502050405020303" pitchFamily="18" charset="0"/>
              </a:rPr>
              <a:t>Donelaičio</a:t>
            </a:r>
            <a:r>
              <a:rPr lang="en-US" sz="1800" dirty="0">
                <a:latin typeface="Georgia" panose="02040502050405020303" pitchFamily="18" charset="0"/>
              </a:rPr>
              <a:t> g. 64, LT- 44248 Kaunas</a:t>
            </a:r>
            <a:br>
              <a:rPr lang="lt-LT" sz="1800" dirty="0">
                <a:latin typeface="Georgia" panose="02040502050405020303" pitchFamily="18" charset="0"/>
              </a:rPr>
            </a:br>
            <a:br>
              <a:rPr lang="en-US" sz="1800" dirty="0">
                <a:latin typeface="Georgia" panose="02040502050405020303" pitchFamily="18" charset="0"/>
              </a:rPr>
            </a:br>
            <a:r>
              <a:rPr lang="en-US" sz="1800" dirty="0">
                <a:latin typeface="Georgia" panose="02040502050405020303" pitchFamily="18" charset="0"/>
              </a:rPr>
              <a:t>Tel.  +370 675 13814</a:t>
            </a:r>
            <a:br>
              <a:rPr lang="lt-LT" sz="1800" dirty="0">
                <a:latin typeface="Georgia" panose="02040502050405020303" pitchFamily="18" charset="0"/>
              </a:rPr>
            </a:br>
            <a:br>
              <a:rPr lang="en-US" sz="1800" dirty="0"/>
            </a:br>
            <a:r>
              <a:rPr lang="lt-LT" sz="1800" dirty="0">
                <a:latin typeface="Georgia" panose="02040502050405020303" pitchFamily="18" charset="0"/>
              </a:rPr>
              <a:t>El. p. </a:t>
            </a:r>
            <a:r>
              <a:rPr lang="lt-LT" sz="1800" dirty="0" err="1">
                <a:latin typeface="Georgia" panose="02040502050405020303" pitchFamily="18" charset="0"/>
              </a:rPr>
              <a:t>vaida.sirvydaite@ciurlionis.lt</a:t>
            </a:r>
            <a:br>
              <a:rPr lang="lt-LT" sz="1800" dirty="0">
                <a:latin typeface="Georgia" panose="02040502050405020303" pitchFamily="18" charset="0"/>
              </a:rPr>
            </a:br>
            <a:br>
              <a:rPr lang="lt-LT" sz="1800" dirty="0">
                <a:latin typeface="Georgia" panose="02040502050405020303" pitchFamily="18" charset="0"/>
              </a:rPr>
            </a:br>
            <a:endParaRPr lang="en-US" sz="1800" dirty="0">
              <a:latin typeface="Georgia" panose="02040502050405020303" pitchFamily="18" charset="0"/>
            </a:endParaRPr>
          </a:p>
        </p:txBody>
      </p:sp>
    </p:spTree>
    <p:extLst>
      <p:ext uri="{BB962C8B-B14F-4D97-AF65-F5344CB8AC3E}">
        <p14:creationId xmlns:p14="http://schemas.microsoft.com/office/powerpoint/2010/main" val="51349492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643</Words>
  <Application>Microsoft Office PowerPoint</Application>
  <PresentationFormat>Widescreen</PresentationFormat>
  <Paragraphs>13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Georgia</vt:lpstr>
      <vt:lpstr>„Office“ tema</vt:lpstr>
      <vt:lpstr>Nacionalinis M. K. Čiurlionio dailės muziejus Boleslavos ir Edmundo Zdanauskų fotografijų paroda „Iš nežinios į nežinią. Antrojo pasaulinio karo atbėgėliai Lietuvoje“ </vt:lpstr>
      <vt:lpstr>Nacionalinio M. K. Čiurlionio dailės muziejaus Fototekos, dokumentacijos ir leidinių skyriuje saugoma unikali 76 fotografijų kolekcija.  2014 m. jos pagrindu parengta paroda „Iš nežinios į nežinią: Antrojo pasaulinio karo atbėgėliai Lietuvoje", atskleidžianti to laiko pabėgėlių kasdienybę, stipriai paveiktą komplikuotų tarpvalstybinių santykių, kurių aidai tebeskamba ir šiandien.  1939-ųjų pabaigoje – 1940-ųjų pradžioje Vilniuje tvyrojusią atmosferą įamžino fotografų šeima Edmundas (1905-1984) ir Boleslava (Tallat Kelpšaitė, 1908-1982) Zdanauskai.   Fotografai vykdė šią misiją Draugijos Vilniaus kraštui remti užsakymu. Kiekviena fotografija paženklinta reljefiniu įspaudu (E.B.ZDANAUSKAI / VILNIUS), o nugarinėje pusėje yra Zdanauskų firminis antspaudas (E. Ir B. Zdanauskai / FOTO – VILNIUS / Vilniaus, g-vė 25 b. 5) ir draugijos atstovo atspausdintas iškalbingas vaizdo aprašymas. Nuspręsta autentiškus aprašymus paversti eksponuojamų fotografijų etiketėmis.  </vt:lpstr>
      <vt:lpstr>Keletas vaizdų iš Nacionalinio M. K. Čiurlionio dailės muziejaus bibliotekos parodų salėje vykusios parodos </vt:lpstr>
      <vt:lpstr>Parodoje „Iš nežinios į nežinią: Antrojo pasaulinio karo atbėgėliai Lietuvoje„ praeities ir dabarties įvykiai tarsi sujungiami plonyte gija.   Parodos tikslas – šviečiamasis, analitinis, edukacinis: „Ar istorija pasikeitė praėjus daugiau, nei 80 metų nuo pasaulį sukrėtusių karo įvykių?“, „Ar vakar = šiandien, kai karas vyksta čia pat?“, „Kaip karas keičia žmonių likimus?“, „Ką mes galime padaryti, kad XXI a. žmonių nepersekiotų karo šmėkla?“, „Ką reiškia būti savanoriu?“, etc.  Šioje parodoje kviečiama atkreipti dėmesį į žmogiškąsias vertybes, įžvelgti visuomeninių organizacijų ir draugijų, tokių kaip Raudonasis kryžius, Vilniaus lietuvių labdarybės draugija, Moterų globos komitetas ir kt. veiklos svarbą ištiesiant pagalbos ranką karo negandų parblokštiems žmonėms. Fotografijose įamžinti lietuvių, lenkų, žydų ir kitų tautybių žmonės.  Tikslinė auditorija – visų amžiaus grupių lankytojai </vt:lpstr>
      <vt:lpstr> TURIMI RESURSAI    * Paroda pilnai parengta eksponavimui  * Fotografijos išdidintos ir įrėmintos  Rėmai su stiklais 76 vnt.: 67 vnt. 400x500 mm 9 vnt. 500x600 mm Stiklas paprastas 2 mm Aliuminis bagetas 711-05 A  * Paruošta anotacija lietuvių ir anglų kalbomis. Ją reikėtų adaptuoti.  * Paruoštas etikečių maketas lietuvių ir anglų kalbomis  * Išleistas parodos katalogas lietuvių, anglų ir lenkų kalbomis  </vt:lpstr>
      <vt:lpstr>Parodos „Iš nežinios į nežinią. Antrojo pasaulinio karo atbėgėliai Lietuvoje“ katalogas. Nacionalinis M. K. Čiurlionio dailės muziejus, 2015.   Sudarytoja Vaida Sirvydaitė Rakutienė, apipavidalintoja Milda Kairaitienė</vt:lpstr>
      <vt:lpstr>GALIMI PARODĄ LYDINTYS RENGINIAI   * diskusija su istorikais pabėgėlių tema pasikviečiant Lietuvoje prieglobstį radusius pabėgėlius   * režisieriaus Andrzejaus Ciecierskio filmo „FOTOGRAFOWIE“ apie fotografus B. ir E. Zdanauskus peržiūra  * gyvos istorijos pamokos muziejuje  * jūsų idėjos </vt:lpstr>
      <vt:lpstr>KONTAKTINIS ASMUO  Vaida Sirvydaitė (parodos kuratorė, katalogo sudarytoja)   Fototekos, dokumentacijos ir leidinių skyriaus vedėja  Nacionalinis M. K. Čiurlionio dailės muziejus  K. Donelaičio g. 64, LT- 44248 Kaunas  Tel.  +370 675 13814  El. p. vaida.sirvydaite@ciurlionis.lt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Vaida Sirvydaitė Rakutienė</dc:creator>
  <cp:lastModifiedBy>ofisas ofisas</cp:lastModifiedBy>
  <cp:revision>22</cp:revision>
  <dcterms:created xsi:type="dcterms:W3CDTF">2022-10-26T06:36:11Z</dcterms:created>
  <dcterms:modified xsi:type="dcterms:W3CDTF">2022-10-26T10:13:57Z</dcterms:modified>
</cp:coreProperties>
</file>